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5"/>
  </p:notesMasterIdLst>
  <p:sldIdLst>
    <p:sldId id="271" r:id="rId2"/>
    <p:sldId id="294" r:id="rId3"/>
    <p:sldId id="266" r:id="rId4"/>
    <p:sldId id="297" r:id="rId5"/>
    <p:sldId id="299" r:id="rId6"/>
    <p:sldId id="304" r:id="rId7"/>
    <p:sldId id="283" r:id="rId8"/>
    <p:sldId id="303" r:id="rId9"/>
    <p:sldId id="292" r:id="rId10"/>
    <p:sldId id="293" r:id="rId11"/>
    <p:sldId id="300" r:id="rId12"/>
    <p:sldId id="301" r:id="rId13"/>
    <p:sldId id="288" r:id="rId14"/>
  </p:sldIdLst>
  <p:sldSz cx="12192000" cy="6858000"/>
  <p:notesSz cx="6858000" cy="9144000"/>
  <p:embeddedFontLst>
    <p:embeddedFont>
      <p:font typeface="Calibri" panose="020F0502020204030204" pitchFamily="34" charset="0"/>
      <p:regular r:id="rId16"/>
      <p:bold r:id="rId17"/>
      <p:italic r:id="rId18"/>
      <p:boldItalic r:id="rId19"/>
    </p:embeddedFont>
    <p:embeddedFont>
      <p:font typeface="Calibri Light" panose="020F0302020204030204" pitchFamily="34" charset="0"/>
      <p:regular r:id="rId20"/>
      <p:italic r:id="rId21"/>
    </p:embeddedFont>
    <p:embeddedFont>
      <p:font typeface="Gotham Black" pitchFamily="50" charset="0"/>
      <p:regular r:id="rId22"/>
    </p:embeddedFont>
    <p:embeddedFont>
      <p:font typeface="Gotham light" charset="0"/>
      <p:regular r:id="rId23"/>
    </p:embeddedFont>
    <p:embeddedFont>
      <p:font typeface="Gotham medium" pitchFamily="50" charset="0"/>
      <p:regular r:id="rId24"/>
    </p:embeddedFont>
    <p:embeddedFont>
      <p:font typeface="Gotham Narrow Black" pitchFamily="50" charset="0"/>
      <p:regular r:id="rId25"/>
    </p:embeddedFont>
    <p:embeddedFont>
      <p:font typeface="Gotham Narrow Ultra" pitchFamily="50"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6A09ED9-E58E-4C1A-BFCC-CEAA22DCBCC0}">
          <p14:sldIdLst>
            <p14:sldId id="271"/>
            <p14:sldId id="294"/>
            <p14:sldId id="266"/>
            <p14:sldId id="297"/>
            <p14:sldId id="299"/>
            <p14:sldId id="304"/>
            <p14:sldId id="283"/>
            <p14:sldId id="303"/>
            <p14:sldId id="292"/>
            <p14:sldId id="293"/>
            <p14:sldId id="300"/>
            <p14:sldId id="301"/>
            <p14:sldId id="28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yamkira" initials="A" lastIdx="2" clrIdx="0">
    <p:extLst>
      <p:ext uri="{19B8F6BF-5375-455C-9EA6-DF929625EA0E}">
        <p15:presenceInfo xmlns:p15="http://schemas.microsoft.com/office/powerpoint/2012/main" userId="Ayamkir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7C0CD"/>
    <a:srgbClr val="010026"/>
    <a:srgbClr val="F39422"/>
    <a:srgbClr val="293A80"/>
    <a:srgbClr val="9CB2D5"/>
    <a:srgbClr val="113F67"/>
    <a:srgbClr val="226597"/>
    <a:srgbClr val="F3F9FB"/>
    <a:srgbClr val="0A253E"/>
    <a:srgbClr val="011F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238" autoAdjust="0"/>
  </p:normalViewPr>
  <p:slideViewPr>
    <p:cSldViewPr snapToGrid="0">
      <p:cViewPr>
        <p:scale>
          <a:sx n="81" d="100"/>
          <a:sy n="81" d="100"/>
        </p:scale>
        <p:origin x="754" y="1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jpe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D45AF3-1B70-4F74-93FC-CEEFB99889DA}" type="datetimeFigureOut">
              <a:rPr lang="en-PH" smtClean="0"/>
              <a:t>20/05/2020</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2701DD-B5C4-438B-AE51-7C0F88555CFB}" type="slidenum">
              <a:rPr lang="en-PH" smtClean="0"/>
              <a:t>‹#›</a:t>
            </a:fld>
            <a:endParaRPr lang="en-PH"/>
          </a:p>
        </p:txBody>
      </p:sp>
    </p:spTree>
    <p:extLst>
      <p:ext uri="{BB962C8B-B14F-4D97-AF65-F5344CB8AC3E}">
        <p14:creationId xmlns:p14="http://schemas.microsoft.com/office/powerpoint/2010/main" val="2093896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PH" dirty="0"/>
          </a:p>
        </p:txBody>
      </p:sp>
      <p:sp>
        <p:nvSpPr>
          <p:cNvPr id="4" name="Slide Number Placeholder 3"/>
          <p:cNvSpPr>
            <a:spLocks noGrp="1"/>
          </p:cNvSpPr>
          <p:nvPr>
            <p:ph type="sldNum" sz="quarter" idx="5"/>
          </p:nvPr>
        </p:nvSpPr>
        <p:spPr/>
        <p:txBody>
          <a:bodyPr/>
          <a:lstStyle/>
          <a:p>
            <a:fld id="{D02701DD-B5C4-438B-AE51-7C0F88555CFB}" type="slidenum">
              <a:rPr lang="en-PH" smtClean="0"/>
              <a:t>1</a:t>
            </a:fld>
            <a:endParaRPr lang="en-PH"/>
          </a:p>
        </p:txBody>
      </p:sp>
    </p:spTree>
    <p:extLst>
      <p:ext uri="{BB962C8B-B14F-4D97-AF65-F5344CB8AC3E}">
        <p14:creationId xmlns:p14="http://schemas.microsoft.com/office/powerpoint/2010/main" val="2637767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FE993-434B-4D36-8F30-EB0B674F028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B1DE9604-5E69-4723-9C78-FD561B8AC6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507E9257-4A37-4FD5-AD7A-5F31C0E12B99}"/>
              </a:ext>
            </a:extLst>
          </p:cNvPr>
          <p:cNvSpPr>
            <a:spLocks noGrp="1"/>
          </p:cNvSpPr>
          <p:nvPr>
            <p:ph type="dt" sz="half" idx="10"/>
          </p:nvPr>
        </p:nvSpPr>
        <p:spPr/>
        <p:txBody>
          <a:bodyPr/>
          <a:lstStyle/>
          <a:p>
            <a:fld id="{4EC5F3E2-5E22-407A-9479-B8E0C61329C2}" type="datetimeFigureOut">
              <a:rPr lang="en-PH" smtClean="0"/>
              <a:t>20/05/2020</a:t>
            </a:fld>
            <a:endParaRPr lang="en-PH"/>
          </a:p>
        </p:txBody>
      </p:sp>
      <p:sp>
        <p:nvSpPr>
          <p:cNvPr id="5" name="Footer Placeholder 4">
            <a:extLst>
              <a:ext uri="{FF2B5EF4-FFF2-40B4-BE49-F238E27FC236}">
                <a16:creationId xmlns:a16="http://schemas.microsoft.com/office/drawing/2014/main" id="{33FFC73C-55F6-431D-9AC3-EEFF90B61FA5}"/>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14D6F565-EA09-4439-AA79-E8C6C94E5618}"/>
              </a:ext>
            </a:extLst>
          </p:cNvPr>
          <p:cNvSpPr>
            <a:spLocks noGrp="1"/>
          </p:cNvSpPr>
          <p:nvPr>
            <p:ph type="sldNum" sz="quarter" idx="12"/>
          </p:nvPr>
        </p:nvSpPr>
        <p:spPr/>
        <p:txBody>
          <a:bodyPr/>
          <a:lstStyle/>
          <a:p>
            <a:fld id="{50B3869D-3136-416A-A060-E45C494C1607}" type="slidenum">
              <a:rPr lang="en-PH" smtClean="0"/>
              <a:t>‹#›</a:t>
            </a:fld>
            <a:endParaRPr lang="en-PH"/>
          </a:p>
        </p:txBody>
      </p:sp>
    </p:spTree>
    <p:extLst>
      <p:ext uri="{BB962C8B-B14F-4D97-AF65-F5344CB8AC3E}">
        <p14:creationId xmlns:p14="http://schemas.microsoft.com/office/powerpoint/2010/main" val="7312617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EEB7CE-1F0B-4DE9-A1F2-A9D593F3C0EC}"/>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CA0790BD-9B86-4710-8C0A-3B7E14E813C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5723DA70-CD53-4101-ABFD-02A0FB7A967F}"/>
              </a:ext>
            </a:extLst>
          </p:cNvPr>
          <p:cNvSpPr>
            <a:spLocks noGrp="1"/>
          </p:cNvSpPr>
          <p:nvPr>
            <p:ph type="dt" sz="half" idx="10"/>
          </p:nvPr>
        </p:nvSpPr>
        <p:spPr/>
        <p:txBody>
          <a:bodyPr/>
          <a:lstStyle/>
          <a:p>
            <a:fld id="{4EC5F3E2-5E22-407A-9479-B8E0C61329C2}" type="datetimeFigureOut">
              <a:rPr lang="en-PH" smtClean="0"/>
              <a:t>20/05/2020</a:t>
            </a:fld>
            <a:endParaRPr lang="en-PH"/>
          </a:p>
        </p:txBody>
      </p:sp>
      <p:sp>
        <p:nvSpPr>
          <p:cNvPr id="5" name="Footer Placeholder 4">
            <a:extLst>
              <a:ext uri="{FF2B5EF4-FFF2-40B4-BE49-F238E27FC236}">
                <a16:creationId xmlns:a16="http://schemas.microsoft.com/office/drawing/2014/main" id="{815FFEF6-E12B-4AC2-866F-D941FF5BF2CB}"/>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C5CD983A-F9A2-4AC6-A267-2DABCC429672}"/>
              </a:ext>
            </a:extLst>
          </p:cNvPr>
          <p:cNvSpPr>
            <a:spLocks noGrp="1"/>
          </p:cNvSpPr>
          <p:nvPr>
            <p:ph type="sldNum" sz="quarter" idx="12"/>
          </p:nvPr>
        </p:nvSpPr>
        <p:spPr/>
        <p:txBody>
          <a:bodyPr/>
          <a:lstStyle/>
          <a:p>
            <a:fld id="{50B3869D-3136-416A-A060-E45C494C1607}" type="slidenum">
              <a:rPr lang="en-PH" smtClean="0"/>
              <a:t>‹#›</a:t>
            </a:fld>
            <a:endParaRPr lang="en-PH"/>
          </a:p>
        </p:txBody>
      </p:sp>
    </p:spTree>
    <p:extLst>
      <p:ext uri="{BB962C8B-B14F-4D97-AF65-F5344CB8AC3E}">
        <p14:creationId xmlns:p14="http://schemas.microsoft.com/office/powerpoint/2010/main" val="3917248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35FFA2A-5733-455C-9239-40A1D46943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7E98238E-388F-4201-974C-6E4F4BE1D52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465FB0A7-C9F7-48DA-B214-7724E7D95EE4}"/>
              </a:ext>
            </a:extLst>
          </p:cNvPr>
          <p:cNvSpPr>
            <a:spLocks noGrp="1"/>
          </p:cNvSpPr>
          <p:nvPr>
            <p:ph type="dt" sz="half" idx="10"/>
          </p:nvPr>
        </p:nvSpPr>
        <p:spPr/>
        <p:txBody>
          <a:bodyPr/>
          <a:lstStyle/>
          <a:p>
            <a:fld id="{4EC5F3E2-5E22-407A-9479-B8E0C61329C2}" type="datetimeFigureOut">
              <a:rPr lang="en-PH" smtClean="0"/>
              <a:t>20/05/2020</a:t>
            </a:fld>
            <a:endParaRPr lang="en-PH"/>
          </a:p>
        </p:txBody>
      </p:sp>
      <p:sp>
        <p:nvSpPr>
          <p:cNvPr id="5" name="Footer Placeholder 4">
            <a:extLst>
              <a:ext uri="{FF2B5EF4-FFF2-40B4-BE49-F238E27FC236}">
                <a16:creationId xmlns:a16="http://schemas.microsoft.com/office/drawing/2014/main" id="{2BA654C9-9547-40DD-98DE-63764E47CAC7}"/>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0943381D-D2CC-41EE-AB37-3D7AF6B1E72B}"/>
              </a:ext>
            </a:extLst>
          </p:cNvPr>
          <p:cNvSpPr>
            <a:spLocks noGrp="1"/>
          </p:cNvSpPr>
          <p:nvPr>
            <p:ph type="sldNum" sz="quarter" idx="12"/>
          </p:nvPr>
        </p:nvSpPr>
        <p:spPr/>
        <p:txBody>
          <a:bodyPr/>
          <a:lstStyle/>
          <a:p>
            <a:fld id="{50B3869D-3136-416A-A060-E45C494C1607}" type="slidenum">
              <a:rPr lang="en-PH" smtClean="0"/>
              <a:t>‹#›</a:t>
            </a:fld>
            <a:endParaRPr lang="en-PH"/>
          </a:p>
        </p:txBody>
      </p:sp>
    </p:spTree>
    <p:extLst>
      <p:ext uri="{BB962C8B-B14F-4D97-AF65-F5344CB8AC3E}">
        <p14:creationId xmlns:p14="http://schemas.microsoft.com/office/powerpoint/2010/main" val="2654486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DC47A-4EA5-4F06-8F5D-7EC9D1403029}"/>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FC3B2659-A8CD-45B8-9E02-D31A2A646DB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7608A49E-F288-4919-87E8-E41D07AD8FB8}"/>
              </a:ext>
            </a:extLst>
          </p:cNvPr>
          <p:cNvSpPr>
            <a:spLocks noGrp="1"/>
          </p:cNvSpPr>
          <p:nvPr>
            <p:ph type="dt" sz="half" idx="10"/>
          </p:nvPr>
        </p:nvSpPr>
        <p:spPr/>
        <p:txBody>
          <a:bodyPr/>
          <a:lstStyle/>
          <a:p>
            <a:fld id="{4EC5F3E2-5E22-407A-9479-B8E0C61329C2}" type="datetimeFigureOut">
              <a:rPr lang="en-PH" smtClean="0"/>
              <a:t>20/05/2020</a:t>
            </a:fld>
            <a:endParaRPr lang="en-PH"/>
          </a:p>
        </p:txBody>
      </p:sp>
      <p:sp>
        <p:nvSpPr>
          <p:cNvPr id="5" name="Footer Placeholder 4">
            <a:extLst>
              <a:ext uri="{FF2B5EF4-FFF2-40B4-BE49-F238E27FC236}">
                <a16:creationId xmlns:a16="http://schemas.microsoft.com/office/drawing/2014/main" id="{50AB1F70-7A3D-43A4-80D4-05CD412AC1CC}"/>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AB858C0A-7306-4CB5-8E90-58C5E059E6A8}"/>
              </a:ext>
            </a:extLst>
          </p:cNvPr>
          <p:cNvSpPr>
            <a:spLocks noGrp="1"/>
          </p:cNvSpPr>
          <p:nvPr>
            <p:ph type="sldNum" sz="quarter" idx="12"/>
          </p:nvPr>
        </p:nvSpPr>
        <p:spPr/>
        <p:txBody>
          <a:bodyPr/>
          <a:lstStyle/>
          <a:p>
            <a:fld id="{50B3869D-3136-416A-A060-E45C494C1607}" type="slidenum">
              <a:rPr lang="en-PH" smtClean="0"/>
              <a:t>‹#›</a:t>
            </a:fld>
            <a:endParaRPr lang="en-PH"/>
          </a:p>
        </p:txBody>
      </p:sp>
    </p:spTree>
    <p:extLst>
      <p:ext uri="{BB962C8B-B14F-4D97-AF65-F5344CB8AC3E}">
        <p14:creationId xmlns:p14="http://schemas.microsoft.com/office/powerpoint/2010/main" val="8818961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5E688-91D8-4480-9E38-F83E9D1618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896CB025-A274-4751-8822-222113204D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2EA1F8A-C1B5-46D1-8EA2-44741B90914C}"/>
              </a:ext>
            </a:extLst>
          </p:cNvPr>
          <p:cNvSpPr>
            <a:spLocks noGrp="1"/>
          </p:cNvSpPr>
          <p:nvPr>
            <p:ph type="dt" sz="half" idx="10"/>
          </p:nvPr>
        </p:nvSpPr>
        <p:spPr/>
        <p:txBody>
          <a:bodyPr/>
          <a:lstStyle/>
          <a:p>
            <a:fld id="{4EC5F3E2-5E22-407A-9479-B8E0C61329C2}" type="datetimeFigureOut">
              <a:rPr lang="en-PH" smtClean="0"/>
              <a:t>20/05/2020</a:t>
            </a:fld>
            <a:endParaRPr lang="en-PH"/>
          </a:p>
        </p:txBody>
      </p:sp>
      <p:sp>
        <p:nvSpPr>
          <p:cNvPr id="5" name="Footer Placeholder 4">
            <a:extLst>
              <a:ext uri="{FF2B5EF4-FFF2-40B4-BE49-F238E27FC236}">
                <a16:creationId xmlns:a16="http://schemas.microsoft.com/office/drawing/2014/main" id="{473589A8-83F7-4F5B-8773-59FD011C82E8}"/>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43744D45-23C2-44CE-AB8C-A160725B44E3}"/>
              </a:ext>
            </a:extLst>
          </p:cNvPr>
          <p:cNvSpPr>
            <a:spLocks noGrp="1"/>
          </p:cNvSpPr>
          <p:nvPr>
            <p:ph type="sldNum" sz="quarter" idx="12"/>
          </p:nvPr>
        </p:nvSpPr>
        <p:spPr/>
        <p:txBody>
          <a:bodyPr/>
          <a:lstStyle/>
          <a:p>
            <a:fld id="{50B3869D-3136-416A-A060-E45C494C1607}" type="slidenum">
              <a:rPr lang="en-PH" smtClean="0"/>
              <a:t>‹#›</a:t>
            </a:fld>
            <a:endParaRPr lang="en-PH"/>
          </a:p>
        </p:txBody>
      </p:sp>
    </p:spTree>
    <p:extLst>
      <p:ext uri="{BB962C8B-B14F-4D97-AF65-F5344CB8AC3E}">
        <p14:creationId xmlns:p14="http://schemas.microsoft.com/office/powerpoint/2010/main" val="2308197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929EE-AFC5-40D2-9CA7-D898474BA11E}"/>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8781781B-8814-4FB8-A41C-427035BDB0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616811AA-E984-4847-AFC5-05DD03F7F42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7803198D-0FD3-4FE4-86B7-D514AE7623E6}"/>
              </a:ext>
            </a:extLst>
          </p:cNvPr>
          <p:cNvSpPr>
            <a:spLocks noGrp="1"/>
          </p:cNvSpPr>
          <p:nvPr>
            <p:ph type="dt" sz="half" idx="10"/>
          </p:nvPr>
        </p:nvSpPr>
        <p:spPr/>
        <p:txBody>
          <a:bodyPr/>
          <a:lstStyle/>
          <a:p>
            <a:fld id="{4EC5F3E2-5E22-407A-9479-B8E0C61329C2}" type="datetimeFigureOut">
              <a:rPr lang="en-PH" smtClean="0"/>
              <a:t>20/05/2020</a:t>
            </a:fld>
            <a:endParaRPr lang="en-PH"/>
          </a:p>
        </p:txBody>
      </p:sp>
      <p:sp>
        <p:nvSpPr>
          <p:cNvPr id="6" name="Footer Placeholder 5">
            <a:extLst>
              <a:ext uri="{FF2B5EF4-FFF2-40B4-BE49-F238E27FC236}">
                <a16:creationId xmlns:a16="http://schemas.microsoft.com/office/drawing/2014/main" id="{B70DAA7C-207B-4E3B-BF0D-178AE335FEDE}"/>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84B7DAB0-64A3-4814-A1D8-3E1720921315}"/>
              </a:ext>
            </a:extLst>
          </p:cNvPr>
          <p:cNvSpPr>
            <a:spLocks noGrp="1"/>
          </p:cNvSpPr>
          <p:nvPr>
            <p:ph type="sldNum" sz="quarter" idx="12"/>
          </p:nvPr>
        </p:nvSpPr>
        <p:spPr/>
        <p:txBody>
          <a:bodyPr/>
          <a:lstStyle/>
          <a:p>
            <a:fld id="{50B3869D-3136-416A-A060-E45C494C1607}" type="slidenum">
              <a:rPr lang="en-PH" smtClean="0"/>
              <a:t>‹#›</a:t>
            </a:fld>
            <a:endParaRPr lang="en-PH"/>
          </a:p>
        </p:txBody>
      </p:sp>
    </p:spTree>
    <p:extLst>
      <p:ext uri="{BB962C8B-B14F-4D97-AF65-F5344CB8AC3E}">
        <p14:creationId xmlns:p14="http://schemas.microsoft.com/office/powerpoint/2010/main" val="774672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A8702-8E96-41CA-9B6E-C6B45FC73B64}"/>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BB5F747D-951C-4EDC-B727-C78BD310E37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DAD732E-3D60-402E-A24B-7DF09479A94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932404DE-EA45-46A7-AF12-FA37771FE6B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82C1E68-69B3-4DE2-9821-29AC604ECB1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97CE6D5B-40D3-4E44-B065-15BF861628F2}"/>
              </a:ext>
            </a:extLst>
          </p:cNvPr>
          <p:cNvSpPr>
            <a:spLocks noGrp="1"/>
          </p:cNvSpPr>
          <p:nvPr>
            <p:ph type="dt" sz="half" idx="10"/>
          </p:nvPr>
        </p:nvSpPr>
        <p:spPr/>
        <p:txBody>
          <a:bodyPr/>
          <a:lstStyle/>
          <a:p>
            <a:fld id="{4EC5F3E2-5E22-407A-9479-B8E0C61329C2}" type="datetimeFigureOut">
              <a:rPr lang="en-PH" smtClean="0"/>
              <a:t>20/05/2020</a:t>
            </a:fld>
            <a:endParaRPr lang="en-PH"/>
          </a:p>
        </p:txBody>
      </p:sp>
      <p:sp>
        <p:nvSpPr>
          <p:cNvPr id="8" name="Footer Placeholder 7">
            <a:extLst>
              <a:ext uri="{FF2B5EF4-FFF2-40B4-BE49-F238E27FC236}">
                <a16:creationId xmlns:a16="http://schemas.microsoft.com/office/drawing/2014/main" id="{0CA54B37-E954-47D4-874A-6FE7C4456743}"/>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7C7C6ED0-751C-4166-BA30-4A0E4083DC6C}"/>
              </a:ext>
            </a:extLst>
          </p:cNvPr>
          <p:cNvSpPr>
            <a:spLocks noGrp="1"/>
          </p:cNvSpPr>
          <p:nvPr>
            <p:ph type="sldNum" sz="quarter" idx="12"/>
          </p:nvPr>
        </p:nvSpPr>
        <p:spPr/>
        <p:txBody>
          <a:bodyPr/>
          <a:lstStyle/>
          <a:p>
            <a:fld id="{50B3869D-3136-416A-A060-E45C494C1607}" type="slidenum">
              <a:rPr lang="en-PH" smtClean="0"/>
              <a:t>‹#›</a:t>
            </a:fld>
            <a:endParaRPr lang="en-PH"/>
          </a:p>
        </p:txBody>
      </p:sp>
    </p:spTree>
    <p:extLst>
      <p:ext uri="{BB962C8B-B14F-4D97-AF65-F5344CB8AC3E}">
        <p14:creationId xmlns:p14="http://schemas.microsoft.com/office/powerpoint/2010/main" val="3549450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32457-DDC8-4589-B613-56A529D053DF}"/>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00CA626A-172C-44D4-AEB1-57D6CAD05F9F}"/>
              </a:ext>
            </a:extLst>
          </p:cNvPr>
          <p:cNvSpPr>
            <a:spLocks noGrp="1"/>
          </p:cNvSpPr>
          <p:nvPr>
            <p:ph type="dt" sz="half" idx="10"/>
          </p:nvPr>
        </p:nvSpPr>
        <p:spPr/>
        <p:txBody>
          <a:bodyPr/>
          <a:lstStyle/>
          <a:p>
            <a:fld id="{4EC5F3E2-5E22-407A-9479-B8E0C61329C2}" type="datetimeFigureOut">
              <a:rPr lang="en-PH" smtClean="0"/>
              <a:t>20/05/2020</a:t>
            </a:fld>
            <a:endParaRPr lang="en-PH"/>
          </a:p>
        </p:txBody>
      </p:sp>
      <p:sp>
        <p:nvSpPr>
          <p:cNvPr id="4" name="Footer Placeholder 3">
            <a:extLst>
              <a:ext uri="{FF2B5EF4-FFF2-40B4-BE49-F238E27FC236}">
                <a16:creationId xmlns:a16="http://schemas.microsoft.com/office/drawing/2014/main" id="{0CE62610-5CB0-43D9-B597-2CA9FB6CEB2D}"/>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E3E96372-2AA6-408A-956B-DEF3782ABC0B}"/>
              </a:ext>
            </a:extLst>
          </p:cNvPr>
          <p:cNvSpPr>
            <a:spLocks noGrp="1"/>
          </p:cNvSpPr>
          <p:nvPr>
            <p:ph type="sldNum" sz="quarter" idx="12"/>
          </p:nvPr>
        </p:nvSpPr>
        <p:spPr/>
        <p:txBody>
          <a:bodyPr/>
          <a:lstStyle/>
          <a:p>
            <a:fld id="{50B3869D-3136-416A-A060-E45C494C1607}" type="slidenum">
              <a:rPr lang="en-PH" smtClean="0"/>
              <a:t>‹#›</a:t>
            </a:fld>
            <a:endParaRPr lang="en-PH"/>
          </a:p>
        </p:txBody>
      </p:sp>
    </p:spTree>
    <p:extLst>
      <p:ext uri="{BB962C8B-B14F-4D97-AF65-F5344CB8AC3E}">
        <p14:creationId xmlns:p14="http://schemas.microsoft.com/office/powerpoint/2010/main" val="2126530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843E69-EB16-46E2-AFAE-D1CDD3412F32}"/>
              </a:ext>
            </a:extLst>
          </p:cNvPr>
          <p:cNvSpPr>
            <a:spLocks noGrp="1"/>
          </p:cNvSpPr>
          <p:nvPr>
            <p:ph type="dt" sz="half" idx="10"/>
          </p:nvPr>
        </p:nvSpPr>
        <p:spPr/>
        <p:txBody>
          <a:bodyPr/>
          <a:lstStyle/>
          <a:p>
            <a:fld id="{4EC5F3E2-5E22-407A-9479-B8E0C61329C2}" type="datetimeFigureOut">
              <a:rPr lang="en-PH" smtClean="0"/>
              <a:t>20/05/2020</a:t>
            </a:fld>
            <a:endParaRPr lang="en-PH"/>
          </a:p>
        </p:txBody>
      </p:sp>
      <p:sp>
        <p:nvSpPr>
          <p:cNvPr id="3" name="Footer Placeholder 2">
            <a:extLst>
              <a:ext uri="{FF2B5EF4-FFF2-40B4-BE49-F238E27FC236}">
                <a16:creationId xmlns:a16="http://schemas.microsoft.com/office/drawing/2014/main" id="{3DDFBF71-8AD1-4755-84D4-2C7ACB545BC1}"/>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0FDDBEEA-A545-474B-BA02-9F3E62600763}"/>
              </a:ext>
            </a:extLst>
          </p:cNvPr>
          <p:cNvSpPr>
            <a:spLocks noGrp="1"/>
          </p:cNvSpPr>
          <p:nvPr>
            <p:ph type="sldNum" sz="quarter" idx="12"/>
          </p:nvPr>
        </p:nvSpPr>
        <p:spPr/>
        <p:txBody>
          <a:bodyPr/>
          <a:lstStyle/>
          <a:p>
            <a:fld id="{50B3869D-3136-416A-A060-E45C494C1607}" type="slidenum">
              <a:rPr lang="en-PH" smtClean="0"/>
              <a:t>‹#›</a:t>
            </a:fld>
            <a:endParaRPr lang="en-PH"/>
          </a:p>
        </p:txBody>
      </p:sp>
    </p:spTree>
    <p:extLst>
      <p:ext uri="{BB962C8B-B14F-4D97-AF65-F5344CB8AC3E}">
        <p14:creationId xmlns:p14="http://schemas.microsoft.com/office/powerpoint/2010/main" val="20316830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8DC41-2168-487B-A2F8-2730FDB99C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147BDE16-4AB7-4039-BF94-B864EB1EF8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8499F204-1508-4E61-92BC-BBC5045EEF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30D2B3-8F9D-4C86-AC1C-B17D1A550CA5}"/>
              </a:ext>
            </a:extLst>
          </p:cNvPr>
          <p:cNvSpPr>
            <a:spLocks noGrp="1"/>
          </p:cNvSpPr>
          <p:nvPr>
            <p:ph type="dt" sz="half" idx="10"/>
          </p:nvPr>
        </p:nvSpPr>
        <p:spPr/>
        <p:txBody>
          <a:bodyPr/>
          <a:lstStyle/>
          <a:p>
            <a:fld id="{4EC5F3E2-5E22-407A-9479-B8E0C61329C2}" type="datetimeFigureOut">
              <a:rPr lang="en-PH" smtClean="0"/>
              <a:t>20/05/2020</a:t>
            </a:fld>
            <a:endParaRPr lang="en-PH"/>
          </a:p>
        </p:txBody>
      </p:sp>
      <p:sp>
        <p:nvSpPr>
          <p:cNvPr id="6" name="Footer Placeholder 5">
            <a:extLst>
              <a:ext uri="{FF2B5EF4-FFF2-40B4-BE49-F238E27FC236}">
                <a16:creationId xmlns:a16="http://schemas.microsoft.com/office/drawing/2014/main" id="{73EAB29D-9E68-4B79-B222-D3931F912C2C}"/>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22877019-0FEA-4F71-B808-2393DD580403}"/>
              </a:ext>
            </a:extLst>
          </p:cNvPr>
          <p:cNvSpPr>
            <a:spLocks noGrp="1"/>
          </p:cNvSpPr>
          <p:nvPr>
            <p:ph type="sldNum" sz="quarter" idx="12"/>
          </p:nvPr>
        </p:nvSpPr>
        <p:spPr/>
        <p:txBody>
          <a:bodyPr/>
          <a:lstStyle/>
          <a:p>
            <a:fld id="{50B3869D-3136-416A-A060-E45C494C1607}" type="slidenum">
              <a:rPr lang="en-PH" smtClean="0"/>
              <a:t>‹#›</a:t>
            </a:fld>
            <a:endParaRPr lang="en-PH"/>
          </a:p>
        </p:txBody>
      </p:sp>
    </p:spTree>
    <p:extLst>
      <p:ext uri="{BB962C8B-B14F-4D97-AF65-F5344CB8AC3E}">
        <p14:creationId xmlns:p14="http://schemas.microsoft.com/office/powerpoint/2010/main" val="1853676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599CA-CA08-479B-9063-CC76843690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B4F24D47-6408-4D9B-83D5-0E27644350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0143BC97-9A46-406A-8473-BF09CA0D5E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473863-CFC3-43FB-A29D-6B032A7C7146}"/>
              </a:ext>
            </a:extLst>
          </p:cNvPr>
          <p:cNvSpPr>
            <a:spLocks noGrp="1"/>
          </p:cNvSpPr>
          <p:nvPr>
            <p:ph type="dt" sz="half" idx="10"/>
          </p:nvPr>
        </p:nvSpPr>
        <p:spPr/>
        <p:txBody>
          <a:bodyPr/>
          <a:lstStyle/>
          <a:p>
            <a:fld id="{4EC5F3E2-5E22-407A-9479-B8E0C61329C2}" type="datetimeFigureOut">
              <a:rPr lang="en-PH" smtClean="0"/>
              <a:t>20/05/2020</a:t>
            </a:fld>
            <a:endParaRPr lang="en-PH"/>
          </a:p>
        </p:txBody>
      </p:sp>
      <p:sp>
        <p:nvSpPr>
          <p:cNvPr id="6" name="Footer Placeholder 5">
            <a:extLst>
              <a:ext uri="{FF2B5EF4-FFF2-40B4-BE49-F238E27FC236}">
                <a16:creationId xmlns:a16="http://schemas.microsoft.com/office/drawing/2014/main" id="{44D9D815-7D49-4EA3-BB52-D6C8F0678F85}"/>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4D5AD4F8-7B62-4F12-BCE7-026EA3A453FC}"/>
              </a:ext>
            </a:extLst>
          </p:cNvPr>
          <p:cNvSpPr>
            <a:spLocks noGrp="1"/>
          </p:cNvSpPr>
          <p:nvPr>
            <p:ph type="sldNum" sz="quarter" idx="12"/>
          </p:nvPr>
        </p:nvSpPr>
        <p:spPr/>
        <p:txBody>
          <a:bodyPr/>
          <a:lstStyle/>
          <a:p>
            <a:fld id="{50B3869D-3136-416A-A060-E45C494C1607}" type="slidenum">
              <a:rPr lang="en-PH" smtClean="0"/>
              <a:t>‹#›</a:t>
            </a:fld>
            <a:endParaRPr lang="en-PH"/>
          </a:p>
        </p:txBody>
      </p:sp>
    </p:spTree>
    <p:extLst>
      <p:ext uri="{BB962C8B-B14F-4D97-AF65-F5344CB8AC3E}">
        <p14:creationId xmlns:p14="http://schemas.microsoft.com/office/powerpoint/2010/main" val="8060223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10026"/>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3BABBC-FAB6-4A9B-84A9-2D024C52E6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66B0E353-FE87-42D4-BE02-90489D96AC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8CC3609A-EB63-4687-BA7C-04A4488DE6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C5F3E2-5E22-407A-9479-B8E0C61329C2}" type="datetimeFigureOut">
              <a:rPr lang="en-PH" smtClean="0"/>
              <a:t>20/05/2020</a:t>
            </a:fld>
            <a:endParaRPr lang="en-PH"/>
          </a:p>
        </p:txBody>
      </p:sp>
      <p:sp>
        <p:nvSpPr>
          <p:cNvPr id="5" name="Footer Placeholder 4">
            <a:extLst>
              <a:ext uri="{FF2B5EF4-FFF2-40B4-BE49-F238E27FC236}">
                <a16:creationId xmlns:a16="http://schemas.microsoft.com/office/drawing/2014/main" id="{1211F1F1-D1A8-4F9D-ACF7-0FEDBB4BE7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86E58792-61F5-4D71-99AF-3FE36B771E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B3869D-3136-416A-A060-E45C494C1607}" type="slidenum">
              <a:rPr lang="en-PH" smtClean="0"/>
              <a:t>‹#›</a:t>
            </a:fld>
            <a:endParaRPr lang="en-PH"/>
          </a:p>
        </p:txBody>
      </p:sp>
    </p:spTree>
    <p:extLst>
      <p:ext uri="{BB962C8B-B14F-4D97-AF65-F5344CB8AC3E}">
        <p14:creationId xmlns:p14="http://schemas.microsoft.com/office/powerpoint/2010/main" val="2417679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4.jpe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47C7866-7980-4480-82C2-05D2686B545F}"/>
              </a:ext>
            </a:extLst>
          </p:cNvPr>
          <p:cNvSpPr/>
          <p:nvPr/>
        </p:nvSpPr>
        <p:spPr>
          <a:xfrm>
            <a:off x="-1" y="-18389"/>
            <a:ext cx="12192000" cy="6858000"/>
          </a:xfrm>
          <a:prstGeom prst="rect">
            <a:avLst/>
          </a:prstGeom>
          <a:solidFill>
            <a:srgbClr val="010026"/>
          </a:solidFill>
          <a:ln>
            <a:solidFill>
              <a:srgbClr val="0100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3" name="Parallelogram 12">
            <a:extLst>
              <a:ext uri="{FF2B5EF4-FFF2-40B4-BE49-F238E27FC236}">
                <a16:creationId xmlns:a16="http://schemas.microsoft.com/office/drawing/2014/main" id="{BC8596BF-A85F-422D-B16F-495EED84E341}"/>
              </a:ext>
            </a:extLst>
          </p:cNvPr>
          <p:cNvSpPr/>
          <p:nvPr/>
        </p:nvSpPr>
        <p:spPr>
          <a:xfrm>
            <a:off x="2400744" y="2067428"/>
            <a:ext cx="9288087" cy="445416"/>
          </a:xfrm>
          <a:prstGeom prst="parallelogram">
            <a:avLst/>
          </a:prstGeom>
          <a:solidFill>
            <a:srgbClr val="F394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4" name="Parallelogram 13">
            <a:extLst>
              <a:ext uri="{FF2B5EF4-FFF2-40B4-BE49-F238E27FC236}">
                <a16:creationId xmlns:a16="http://schemas.microsoft.com/office/drawing/2014/main" id="{F4586A96-FD91-42A2-B31B-0335C86FF1F8}"/>
              </a:ext>
            </a:extLst>
          </p:cNvPr>
          <p:cNvSpPr/>
          <p:nvPr/>
        </p:nvSpPr>
        <p:spPr>
          <a:xfrm>
            <a:off x="2400744" y="2065183"/>
            <a:ext cx="9288087" cy="445416"/>
          </a:xfrm>
          <a:prstGeom prst="parallelogram">
            <a:avLst/>
          </a:prstGeom>
          <a:solidFill>
            <a:srgbClr val="010026"/>
          </a:solidFill>
          <a:ln>
            <a:solidFill>
              <a:srgbClr val="0100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5" name="Rectangle 4">
            <a:extLst>
              <a:ext uri="{FF2B5EF4-FFF2-40B4-BE49-F238E27FC236}">
                <a16:creationId xmlns:a16="http://schemas.microsoft.com/office/drawing/2014/main" id="{7EF7C3D9-A630-49A0-BCBA-1A6ADC81C09D}"/>
              </a:ext>
            </a:extLst>
          </p:cNvPr>
          <p:cNvSpPr/>
          <p:nvPr/>
        </p:nvSpPr>
        <p:spPr>
          <a:xfrm>
            <a:off x="709352" y="1153944"/>
            <a:ext cx="10773295" cy="648393"/>
          </a:xfrm>
          <a:prstGeom prst="rect">
            <a:avLst/>
          </a:prstGeom>
          <a:solidFill>
            <a:srgbClr val="F394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TextBox 3">
            <a:extLst>
              <a:ext uri="{FF2B5EF4-FFF2-40B4-BE49-F238E27FC236}">
                <a16:creationId xmlns:a16="http://schemas.microsoft.com/office/drawing/2014/main" id="{4B6DC6DF-F3E8-452E-B6FB-2AB81996695F}"/>
              </a:ext>
            </a:extLst>
          </p:cNvPr>
          <p:cNvSpPr txBox="1"/>
          <p:nvPr/>
        </p:nvSpPr>
        <p:spPr>
          <a:xfrm>
            <a:off x="698269" y="1156006"/>
            <a:ext cx="10738358" cy="584775"/>
          </a:xfrm>
          <a:prstGeom prst="rect">
            <a:avLst/>
          </a:prstGeom>
          <a:noFill/>
        </p:spPr>
        <p:txBody>
          <a:bodyPr wrap="square" rtlCol="0">
            <a:spAutoFit/>
          </a:bodyPr>
          <a:lstStyle/>
          <a:p>
            <a:pPr algn="ctr"/>
            <a:r>
              <a:rPr lang="en-PH" sz="3200" spc="600" dirty="0">
                <a:solidFill>
                  <a:srgbClr val="010026"/>
                </a:solidFill>
                <a:latin typeface="Gotham light" pitchFamily="50" charset="0"/>
              </a:rPr>
              <a:t>CONTROL AND MONITORING OF</a:t>
            </a:r>
          </a:p>
        </p:txBody>
      </p:sp>
      <p:sp>
        <p:nvSpPr>
          <p:cNvPr id="7" name="TextBox 6">
            <a:extLst>
              <a:ext uri="{FF2B5EF4-FFF2-40B4-BE49-F238E27FC236}">
                <a16:creationId xmlns:a16="http://schemas.microsoft.com/office/drawing/2014/main" id="{174DD3E8-6A65-4C57-AA6B-26AD22DD57D1}"/>
              </a:ext>
            </a:extLst>
          </p:cNvPr>
          <p:cNvSpPr txBox="1"/>
          <p:nvPr/>
        </p:nvSpPr>
        <p:spPr>
          <a:xfrm>
            <a:off x="2383283" y="1979812"/>
            <a:ext cx="7402751" cy="553998"/>
          </a:xfrm>
          <a:prstGeom prst="rect">
            <a:avLst/>
          </a:prstGeom>
          <a:solidFill>
            <a:srgbClr val="010026"/>
          </a:solidFill>
        </p:spPr>
        <p:txBody>
          <a:bodyPr wrap="square" rtlCol="0">
            <a:spAutoFit/>
          </a:bodyPr>
          <a:lstStyle/>
          <a:p>
            <a:r>
              <a:rPr lang="en-PH" sz="3000" spc="-380" dirty="0">
                <a:solidFill>
                  <a:srgbClr val="F39422"/>
                </a:solidFill>
                <a:latin typeface="Gotham medium" pitchFamily="50" charset="0"/>
                <a:cs typeface="Gotham medium" pitchFamily="50" charset="0"/>
              </a:rPr>
              <a:t>Unmanned Surface Vehicle for Waste Collection</a:t>
            </a:r>
          </a:p>
        </p:txBody>
      </p:sp>
      <p:sp>
        <p:nvSpPr>
          <p:cNvPr id="10" name="Parallelogram 9">
            <a:extLst>
              <a:ext uri="{FF2B5EF4-FFF2-40B4-BE49-F238E27FC236}">
                <a16:creationId xmlns:a16="http://schemas.microsoft.com/office/drawing/2014/main" id="{37A4F20D-97FC-4EF6-84AB-285A5485BBF0}"/>
              </a:ext>
            </a:extLst>
          </p:cNvPr>
          <p:cNvSpPr/>
          <p:nvPr/>
        </p:nvSpPr>
        <p:spPr>
          <a:xfrm>
            <a:off x="155091" y="2065726"/>
            <a:ext cx="2218463" cy="445416"/>
          </a:xfrm>
          <a:prstGeom prst="parallelogram">
            <a:avLst/>
          </a:prstGeom>
          <a:solidFill>
            <a:srgbClr val="010026"/>
          </a:solidFill>
          <a:ln>
            <a:solidFill>
              <a:srgbClr val="0100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1" name="Rectangle 20">
            <a:extLst>
              <a:ext uri="{FF2B5EF4-FFF2-40B4-BE49-F238E27FC236}">
                <a16:creationId xmlns:a16="http://schemas.microsoft.com/office/drawing/2014/main" id="{F0F2785F-9593-49E5-820E-F016341E0184}"/>
              </a:ext>
            </a:extLst>
          </p:cNvPr>
          <p:cNvSpPr/>
          <p:nvPr/>
        </p:nvSpPr>
        <p:spPr>
          <a:xfrm>
            <a:off x="720772" y="876011"/>
            <a:ext cx="10773295" cy="100458"/>
          </a:xfrm>
          <a:prstGeom prst="rect">
            <a:avLst/>
          </a:prstGeom>
          <a:solidFill>
            <a:srgbClr val="F394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3" name="Rectangle 22">
            <a:extLst>
              <a:ext uri="{FF2B5EF4-FFF2-40B4-BE49-F238E27FC236}">
                <a16:creationId xmlns:a16="http://schemas.microsoft.com/office/drawing/2014/main" id="{5DD4304D-F74D-43AF-AA0B-A6B58A69ACD0}"/>
              </a:ext>
            </a:extLst>
          </p:cNvPr>
          <p:cNvSpPr/>
          <p:nvPr/>
        </p:nvSpPr>
        <p:spPr>
          <a:xfrm>
            <a:off x="694645" y="803841"/>
            <a:ext cx="10773295" cy="179092"/>
          </a:xfrm>
          <a:prstGeom prst="rect">
            <a:avLst/>
          </a:prstGeom>
          <a:solidFill>
            <a:srgbClr val="010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Rectangle 7">
            <a:extLst>
              <a:ext uri="{FF2B5EF4-FFF2-40B4-BE49-F238E27FC236}">
                <a16:creationId xmlns:a16="http://schemas.microsoft.com/office/drawing/2014/main" id="{D1C3E1D6-FD5A-495A-9108-CE92C1692B82}"/>
              </a:ext>
            </a:extLst>
          </p:cNvPr>
          <p:cNvSpPr/>
          <p:nvPr/>
        </p:nvSpPr>
        <p:spPr>
          <a:xfrm>
            <a:off x="-11084" y="410868"/>
            <a:ext cx="690073" cy="2471818"/>
          </a:xfrm>
          <a:prstGeom prst="rect">
            <a:avLst/>
          </a:prstGeom>
          <a:solidFill>
            <a:srgbClr val="0100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9" name="Rectangle 8">
            <a:extLst>
              <a:ext uri="{FF2B5EF4-FFF2-40B4-BE49-F238E27FC236}">
                <a16:creationId xmlns:a16="http://schemas.microsoft.com/office/drawing/2014/main" id="{5B76006F-5E7D-48C0-92A6-7B43B1C7D9A8}"/>
              </a:ext>
            </a:extLst>
          </p:cNvPr>
          <p:cNvSpPr/>
          <p:nvPr/>
        </p:nvSpPr>
        <p:spPr>
          <a:xfrm>
            <a:off x="11452283" y="410868"/>
            <a:ext cx="728633" cy="2471818"/>
          </a:xfrm>
          <a:prstGeom prst="rect">
            <a:avLst/>
          </a:prstGeom>
          <a:solidFill>
            <a:srgbClr val="010026"/>
          </a:solidFill>
          <a:ln>
            <a:solidFill>
              <a:srgbClr val="0100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nvGrpSpPr>
          <p:cNvPr id="24" name="Group 23">
            <a:extLst>
              <a:ext uri="{FF2B5EF4-FFF2-40B4-BE49-F238E27FC236}">
                <a16:creationId xmlns:a16="http://schemas.microsoft.com/office/drawing/2014/main" id="{24AE6D43-99E6-4989-8E03-9067195DB843}"/>
              </a:ext>
            </a:extLst>
          </p:cNvPr>
          <p:cNvGrpSpPr/>
          <p:nvPr/>
        </p:nvGrpSpPr>
        <p:grpSpPr>
          <a:xfrm>
            <a:off x="-12192000" y="6021780"/>
            <a:ext cx="24384000" cy="875073"/>
            <a:chOff x="-12192000" y="4906294"/>
            <a:chExt cx="24384000" cy="875073"/>
          </a:xfrm>
          <a:solidFill>
            <a:srgbClr val="537EC5"/>
          </a:solidFill>
        </p:grpSpPr>
        <p:grpSp>
          <p:nvGrpSpPr>
            <p:cNvPr id="25" name="Group 24">
              <a:extLst>
                <a:ext uri="{FF2B5EF4-FFF2-40B4-BE49-F238E27FC236}">
                  <a16:creationId xmlns:a16="http://schemas.microsoft.com/office/drawing/2014/main" id="{881973DB-0651-40F9-8E41-5906A6A3C936}"/>
                </a:ext>
              </a:extLst>
            </p:cNvPr>
            <p:cNvGrpSpPr/>
            <p:nvPr/>
          </p:nvGrpSpPr>
          <p:grpSpPr>
            <a:xfrm>
              <a:off x="0" y="4906295"/>
              <a:ext cx="12192000" cy="875072"/>
              <a:chOff x="0" y="4935792"/>
              <a:chExt cx="12192000" cy="875072"/>
            </a:xfrm>
            <a:grpFill/>
          </p:grpSpPr>
          <p:sp>
            <p:nvSpPr>
              <p:cNvPr id="29" name="Double Wave 28">
                <a:extLst>
                  <a:ext uri="{FF2B5EF4-FFF2-40B4-BE49-F238E27FC236}">
                    <a16:creationId xmlns:a16="http://schemas.microsoft.com/office/drawing/2014/main" id="{B2B82F4F-45C7-4987-A2BA-3E2E3EED4D16}"/>
                  </a:ext>
                </a:extLst>
              </p:cNvPr>
              <p:cNvSpPr/>
              <p:nvPr/>
            </p:nvSpPr>
            <p:spPr>
              <a:xfrm>
                <a:off x="0" y="4935793"/>
                <a:ext cx="6096000" cy="875071"/>
              </a:xfrm>
              <a:prstGeom prst="doubleWav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30" name="Double Wave 29">
                <a:extLst>
                  <a:ext uri="{FF2B5EF4-FFF2-40B4-BE49-F238E27FC236}">
                    <a16:creationId xmlns:a16="http://schemas.microsoft.com/office/drawing/2014/main" id="{2BF01946-D100-4B27-9CC6-6F6F8416596B}"/>
                  </a:ext>
                </a:extLst>
              </p:cNvPr>
              <p:cNvSpPr/>
              <p:nvPr/>
            </p:nvSpPr>
            <p:spPr>
              <a:xfrm>
                <a:off x="6096000" y="4935792"/>
                <a:ext cx="6096000" cy="875071"/>
              </a:xfrm>
              <a:prstGeom prst="doubleWav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grpSp>
          <p:nvGrpSpPr>
            <p:cNvPr id="26" name="Group 25">
              <a:extLst>
                <a:ext uri="{FF2B5EF4-FFF2-40B4-BE49-F238E27FC236}">
                  <a16:creationId xmlns:a16="http://schemas.microsoft.com/office/drawing/2014/main" id="{CA558353-70A9-41D4-BC51-29AF4D4E5DE5}"/>
                </a:ext>
              </a:extLst>
            </p:cNvPr>
            <p:cNvGrpSpPr/>
            <p:nvPr/>
          </p:nvGrpSpPr>
          <p:grpSpPr>
            <a:xfrm>
              <a:off x="-12192000" y="4906294"/>
              <a:ext cx="12192000" cy="875072"/>
              <a:chOff x="0" y="4935792"/>
              <a:chExt cx="12192000" cy="875072"/>
            </a:xfrm>
            <a:grpFill/>
          </p:grpSpPr>
          <p:sp>
            <p:nvSpPr>
              <p:cNvPr id="27" name="Double Wave 26">
                <a:extLst>
                  <a:ext uri="{FF2B5EF4-FFF2-40B4-BE49-F238E27FC236}">
                    <a16:creationId xmlns:a16="http://schemas.microsoft.com/office/drawing/2014/main" id="{A9001242-ACF0-432A-8A1A-68F0089B7281}"/>
                  </a:ext>
                </a:extLst>
              </p:cNvPr>
              <p:cNvSpPr/>
              <p:nvPr/>
            </p:nvSpPr>
            <p:spPr>
              <a:xfrm>
                <a:off x="0" y="4935793"/>
                <a:ext cx="6096000" cy="875071"/>
              </a:xfrm>
              <a:prstGeom prst="doubleWav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8" name="Double Wave 27">
                <a:extLst>
                  <a:ext uri="{FF2B5EF4-FFF2-40B4-BE49-F238E27FC236}">
                    <a16:creationId xmlns:a16="http://schemas.microsoft.com/office/drawing/2014/main" id="{EB77F4F3-D60D-479B-B04C-883BB99945B0}"/>
                  </a:ext>
                </a:extLst>
              </p:cNvPr>
              <p:cNvSpPr/>
              <p:nvPr/>
            </p:nvSpPr>
            <p:spPr>
              <a:xfrm>
                <a:off x="6096000" y="4935792"/>
                <a:ext cx="6096000" cy="875071"/>
              </a:xfrm>
              <a:prstGeom prst="doubleWav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grpSp>
      <p:grpSp>
        <p:nvGrpSpPr>
          <p:cNvPr id="31" name="Group 30">
            <a:extLst>
              <a:ext uri="{FF2B5EF4-FFF2-40B4-BE49-F238E27FC236}">
                <a16:creationId xmlns:a16="http://schemas.microsoft.com/office/drawing/2014/main" id="{F4D2B162-6C3F-4E55-A9AE-5224AF7B10A9}"/>
              </a:ext>
            </a:extLst>
          </p:cNvPr>
          <p:cNvGrpSpPr/>
          <p:nvPr/>
        </p:nvGrpSpPr>
        <p:grpSpPr>
          <a:xfrm>
            <a:off x="-12192000" y="6186202"/>
            <a:ext cx="24384000" cy="875073"/>
            <a:chOff x="-12192000" y="4906294"/>
            <a:chExt cx="24384000" cy="875073"/>
          </a:xfrm>
          <a:solidFill>
            <a:srgbClr val="293A80"/>
          </a:solidFill>
        </p:grpSpPr>
        <p:grpSp>
          <p:nvGrpSpPr>
            <p:cNvPr id="32" name="Group 31">
              <a:extLst>
                <a:ext uri="{FF2B5EF4-FFF2-40B4-BE49-F238E27FC236}">
                  <a16:creationId xmlns:a16="http://schemas.microsoft.com/office/drawing/2014/main" id="{266A9F95-8AA6-4BA0-8AD8-EDD069D03F10}"/>
                </a:ext>
              </a:extLst>
            </p:cNvPr>
            <p:cNvGrpSpPr/>
            <p:nvPr/>
          </p:nvGrpSpPr>
          <p:grpSpPr>
            <a:xfrm>
              <a:off x="0" y="4906295"/>
              <a:ext cx="12192000" cy="875072"/>
              <a:chOff x="0" y="4935792"/>
              <a:chExt cx="12192000" cy="875072"/>
            </a:xfrm>
            <a:grpFill/>
          </p:grpSpPr>
          <p:sp>
            <p:nvSpPr>
              <p:cNvPr id="36" name="Double Wave 35">
                <a:extLst>
                  <a:ext uri="{FF2B5EF4-FFF2-40B4-BE49-F238E27FC236}">
                    <a16:creationId xmlns:a16="http://schemas.microsoft.com/office/drawing/2014/main" id="{BE177649-9493-4DC1-B272-AA31F8BBCCAD}"/>
                  </a:ext>
                </a:extLst>
              </p:cNvPr>
              <p:cNvSpPr/>
              <p:nvPr/>
            </p:nvSpPr>
            <p:spPr>
              <a:xfrm>
                <a:off x="0" y="4935793"/>
                <a:ext cx="6096000" cy="875071"/>
              </a:xfrm>
              <a:prstGeom prst="doubleWav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7" name="Double Wave 36">
                <a:extLst>
                  <a:ext uri="{FF2B5EF4-FFF2-40B4-BE49-F238E27FC236}">
                    <a16:creationId xmlns:a16="http://schemas.microsoft.com/office/drawing/2014/main" id="{B7CCF2BC-82CA-42AB-90FD-0973D8E99B49}"/>
                  </a:ext>
                </a:extLst>
              </p:cNvPr>
              <p:cNvSpPr/>
              <p:nvPr/>
            </p:nvSpPr>
            <p:spPr>
              <a:xfrm>
                <a:off x="6096000" y="4935792"/>
                <a:ext cx="6096000" cy="875071"/>
              </a:xfrm>
              <a:prstGeom prst="doubleWav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grpSp>
          <p:nvGrpSpPr>
            <p:cNvPr id="33" name="Group 32">
              <a:extLst>
                <a:ext uri="{FF2B5EF4-FFF2-40B4-BE49-F238E27FC236}">
                  <a16:creationId xmlns:a16="http://schemas.microsoft.com/office/drawing/2014/main" id="{8714095B-6B28-4FAB-8ED3-B370FB6D3732}"/>
                </a:ext>
              </a:extLst>
            </p:cNvPr>
            <p:cNvGrpSpPr/>
            <p:nvPr/>
          </p:nvGrpSpPr>
          <p:grpSpPr>
            <a:xfrm>
              <a:off x="-12192000" y="4906294"/>
              <a:ext cx="12192000" cy="875072"/>
              <a:chOff x="0" y="4935792"/>
              <a:chExt cx="12192000" cy="875072"/>
            </a:xfrm>
            <a:grpFill/>
          </p:grpSpPr>
          <p:sp>
            <p:nvSpPr>
              <p:cNvPr id="34" name="Double Wave 33">
                <a:extLst>
                  <a:ext uri="{FF2B5EF4-FFF2-40B4-BE49-F238E27FC236}">
                    <a16:creationId xmlns:a16="http://schemas.microsoft.com/office/drawing/2014/main" id="{833AFC93-84C9-49A0-BBBF-91BC793E05D2}"/>
                  </a:ext>
                </a:extLst>
              </p:cNvPr>
              <p:cNvSpPr/>
              <p:nvPr/>
            </p:nvSpPr>
            <p:spPr>
              <a:xfrm>
                <a:off x="0" y="4935793"/>
                <a:ext cx="6096000" cy="875071"/>
              </a:xfrm>
              <a:prstGeom prst="doubleWav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35" name="Double Wave 34">
                <a:extLst>
                  <a:ext uri="{FF2B5EF4-FFF2-40B4-BE49-F238E27FC236}">
                    <a16:creationId xmlns:a16="http://schemas.microsoft.com/office/drawing/2014/main" id="{6D0A7C4C-5050-4D84-AD60-9C73BBBFE7C7}"/>
                  </a:ext>
                </a:extLst>
              </p:cNvPr>
              <p:cNvSpPr/>
              <p:nvPr/>
            </p:nvSpPr>
            <p:spPr>
              <a:xfrm>
                <a:off x="6096000" y="4935792"/>
                <a:ext cx="6096000" cy="875071"/>
              </a:xfrm>
              <a:prstGeom prst="doubleWav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grpSp>
      <p:grpSp>
        <p:nvGrpSpPr>
          <p:cNvPr id="11" name="Group 10">
            <a:extLst>
              <a:ext uri="{FF2B5EF4-FFF2-40B4-BE49-F238E27FC236}">
                <a16:creationId xmlns:a16="http://schemas.microsoft.com/office/drawing/2014/main" id="{0BD90EBC-32EA-4A9A-8F4D-19B8633B3DB2}"/>
              </a:ext>
            </a:extLst>
          </p:cNvPr>
          <p:cNvGrpSpPr/>
          <p:nvPr/>
        </p:nvGrpSpPr>
        <p:grpSpPr>
          <a:xfrm rot="21167096">
            <a:off x="10600854" y="5904072"/>
            <a:ext cx="611051" cy="475005"/>
            <a:chOff x="5390253" y="4251243"/>
            <a:chExt cx="696448" cy="411887"/>
          </a:xfrm>
        </p:grpSpPr>
        <p:sp>
          <p:nvSpPr>
            <p:cNvPr id="2" name="Explosion: 8 Points 1">
              <a:extLst>
                <a:ext uri="{FF2B5EF4-FFF2-40B4-BE49-F238E27FC236}">
                  <a16:creationId xmlns:a16="http://schemas.microsoft.com/office/drawing/2014/main" id="{29E09036-FAE1-4C6A-ABEB-32CD120EE8C8}"/>
                </a:ext>
              </a:extLst>
            </p:cNvPr>
            <p:cNvSpPr/>
            <p:nvPr/>
          </p:nvSpPr>
          <p:spPr>
            <a:xfrm>
              <a:off x="5390253" y="4324191"/>
              <a:ext cx="335843" cy="310317"/>
            </a:xfrm>
            <a:prstGeom prst="irregularSeal1">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63" name="Explosion: 8 Points 62">
              <a:extLst>
                <a:ext uri="{FF2B5EF4-FFF2-40B4-BE49-F238E27FC236}">
                  <a16:creationId xmlns:a16="http://schemas.microsoft.com/office/drawing/2014/main" id="{030D8F69-BA5C-4063-A93F-04659259D7AD}"/>
                </a:ext>
              </a:extLst>
            </p:cNvPr>
            <p:cNvSpPr/>
            <p:nvPr/>
          </p:nvSpPr>
          <p:spPr>
            <a:xfrm>
              <a:off x="5558174" y="4251243"/>
              <a:ext cx="335843" cy="310317"/>
            </a:xfrm>
            <a:prstGeom prst="irregularSeal1">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64" name="Explosion: 8 Points 63">
              <a:extLst>
                <a:ext uri="{FF2B5EF4-FFF2-40B4-BE49-F238E27FC236}">
                  <a16:creationId xmlns:a16="http://schemas.microsoft.com/office/drawing/2014/main" id="{A7C7DBEF-7864-4F9F-996D-ED936F5CE8B6}"/>
                </a:ext>
              </a:extLst>
            </p:cNvPr>
            <p:cNvSpPr/>
            <p:nvPr/>
          </p:nvSpPr>
          <p:spPr>
            <a:xfrm>
              <a:off x="5635029" y="4352813"/>
              <a:ext cx="451672" cy="310317"/>
            </a:xfrm>
            <a:prstGeom prst="irregularSeal1">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grpSp>
      <p:grpSp>
        <p:nvGrpSpPr>
          <p:cNvPr id="50" name="Group 49">
            <a:extLst>
              <a:ext uri="{FF2B5EF4-FFF2-40B4-BE49-F238E27FC236}">
                <a16:creationId xmlns:a16="http://schemas.microsoft.com/office/drawing/2014/main" id="{B8509877-229F-4451-991E-DC1CD269068B}"/>
              </a:ext>
            </a:extLst>
          </p:cNvPr>
          <p:cNvGrpSpPr/>
          <p:nvPr/>
        </p:nvGrpSpPr>
        <p:grpSpPr>
          <a:xfrm>
            <a:off x="111000" y="5090199"/>
            <a:ext cx="2262554" cy="1096004"/>
            <a:chOff x="2164027" y="1965784"/>
            <a:chExt cx="2262554" cy="1096004"/>
          </a:xfrm>
        </p:grpSpPr>
        <p:grpSp>
          <p:nvGrpSpPr>
            <p:cNvPr id="51" name="Group 50">
              <a:extLst>
                <a:ext uri="{FF2B5EF4-FFF2-40B4-BE49-F238E27FC236}">
                  <a16:creationId xmlns:a16="http://schemas.microsoft.com/office/drawing/2014/main" id="{0F849E9D-0EEE-40FA-B3EA-115ABC2C8B08}"/>
                </a:ext>
              </a:extLst>
            </p:cNvPr>
            <p:cNvGrpSpPr/>
            <p:nvPr/>
          </p:nvGrpSpPr>
          <p:grpSpPr>
            <a:xfrm>
              <a:off x="2164027" y="1965784"/>
              <a:ext cx="2262554" cy="1096004"/>
              <a:chOff x="576280" y="4564155"/>
              <a:chExt cx="1873749" cy="671943"/>
            </a:xfrm>
            <a:solidFill>
              <a:srgbClr val="F39422"/>
            </a:solidFill>
          </p:grpSpPr>
          <p:sp>
            <p:nvSpPr>
              <p:cNvPr id="56" name="Flowchart: Alternate Process 4">
                <a:extLst>
                  <a:ext uri="{FF2B5EF4-FFF2-40B4-BE49-F238E27FC236}">
                    <a16:creationId xmlns:a16="http://schemas.microsoft.com/office/drawing/2014/main" id="{40EE76E8-786F-48E6-B690-0B830F7AAD5A}"/>
                  </a:ext>
                </a:extLst>
              </p:cNvPr>
              <p:cNvSpPr/>
              <p:nvPr/>
            </p:nvSpPr>
            <p:spPr>
              <a:xfrm>
                <a:off x="576280" y="4940299"/>
                <a:ext cx="1873749" cy="295799"/>
              </a:xfrm>
              <a:custGeom>
                <a:avLst/>
                <a:gdLst>
                  <a:gd name="connsiteX0" fmla="*/ 0 w 1857983"/>
                  <a:gd name="connsiteY0" fmla="*/ 48638 h 291830"/>
                  <a:gd name="connsiteX1" fmla="*/ 48638 w 1857983"/>
                  <a:gd name="connsiteY1" fmla="*/ 0 h 291830"/>
                  <a:gd name="connsiteX2" fmla="*/ 1809345 w 1857983"/>
                  <a:gd name="connsiteY2" fmla="*/ 0 h 291830"/>
                  <a:gd name="connsiteX3" fmla="*/ 1857983 w 1857983"/>
                  <a:gd name="connsiteY3" fmla="*/ 48638 h 291830"/>
                  <a:gd name="connsiteX4" fmla="*/ 1857983 w 1857983"/>
                  <a:gd name="connsiteY4" fmla="*/ 243192 h 291830"/>
                  <a:gd name="connsiteX5" fmla="*/ 1809345 w 1857983"/>
                  <a:gd name="connsiteY5" fmla="*/ 291830 h 291830"/>
                  <a:gd name="connsiteX6" fmla="*/ 48638 w 1857983"/>
                  <a:gd name="connsiteY6" fmla="*/ 291830 h 291830"/>
                  <a:gd name="connsiteX7" fmla="*/ 0 w 1857983"/>
                  <a:gd name="connsiteY7" fmla="*/ 243192 h 291830"/>
                  <a:gd name="connsiteX8" fmla="*/ 0 w 1857983"/>
                  <a:gd name="connsiteY8" fmla="*/ 48638 h 291830"/>
                  <a:gd name="connsiteX0" fmla="*/ 0 w 1857983"/>
                  <a:gd name="connsiteY0" fmla="*/ 25018 h 291858"/>
                  <a:gd name="connsiteX1" fmla="*/ 48638 w 1857983"/>
                  <a:gd name="connsiteY1" fmla="*/ 28 h 291858"/>
                  <a:gd name="connsiteX2" fmla="*/ 1809345 w 1857983"/>
                  <a:gd name="connsiteY2" fmla="*/ 28 h 291858"/>
                  <a:gd name="connsiteX3" fmla="*/ 1857983 w 1857983"/>
                  <a:gd name="connsiteY3" fmla="*/ 48666 h 291858"/>
                  <a:gd name="connsiteX4" fmla="*/ 1857983 w 1857983"/>
                  <a:gd name="connsiteY4" fmla="*/ 243220 h 291858"/>
                  <a:gd name="connsiteX5" fmla="*/ 1809345 w 1857983"/>
                  <a:gd name="connsiteY5" fmla="*/ 291858 h 291858"/>
                  <a:gd name="connsiteX6" fmla="*/ 48638 w 1857983"/>
                  <a:gd name="connsiteY6" fmla="*/ 291858 h 291858"/>
                  <a:gd name="connsiteX7" fmla="*/ 0 w 1857983"/>
                  <a:gd name="connsiteY7" fmla="*/ 243220 h 291858"/>
                  <a:gd name="connsiteX8" fmla="*/ 0 w 1857983"/>
                  <a:gd name="connsiteY8" fmla="*/ 25018 h 291858"/>
                  <a:gd name="connsiteX0" fmla="*/ 0 w 1857983"/>
                  <a:gd name="connsiteY0" fmla="*/ 25018 h 295799"/>
                  <a:gd name="connsiteX1" fmla="*/ 48638 w 1857983"/>
                  <a:gd name="connsiteY1" fmla="*/ 28 h 295799"/>
                  <a:gd name="connsiteX2" fmla="*/ 1809345 w 1857983"/>
                  <a:gd name="connsiteY2" fmla="*/ 28 h 295799"/>
                  <a:gd name="connsiteX3" fmla="*/ 1857983 w 1857983"/>
                  <a:gd name="connsiteY3" fmla="*/ 48666 h 295799"/>
                  <a:gd name="connsiteX4" fmla="*/ 1857983 w 1857983"/>
                  <a:gd name="connsiteY4" fmla="*/ 243220 h 295799"/>
                  <a:gd name="connsiteX5" fmla="*/ 1809345 w 1857983"/>
                  <a:gd name="connsiteY5" fmla="*/ 291858 h 295799"/>
                  <a:gd name="connsiteX6" fmla="*/ 103818 w 1857983"/>
                  <a:gd name="connsiteY6" fmla="*/ 295799 h 295799"/>
                  <a:gd name="connsiteX7" fmla="*/ 0 w 1857983"/>
                  <a:gd name="connsiteY7" fmla="*/ 243220 h 295799"/>
                  <a:gd name="connsiteX8" fmla="*/ 0 w 1857983"/>
                  <a:gd name="connsiteY8" fmla="*/ 25018 h 295799"/>
                  <a:gd name="connsiteX0" fmla="*/ 0 w 1857983"/>
                  <a:gd name="connsiteY0" fmla="*/ 25018 h 295799"/>
                  <a:gd name="connsiteX1" fmla="*/ 48638 w 1857983"/>
                  <a:gd name="connsiteY1" fmla="*/ 28 h 295799"/>
                  <a:gd name="connsiteX2" fmla="*/ 1809345 w 1857983"/>
                  <a:gd name="connsiteY2" fmla="*/ 28 h 295799"/>
                  <a:gd name="connsiteX3" fmla="*/ 1857983 w 1857983"/>
                  <a:gd name="connsiteY3" fmla="*/ 48666 h 295799"/>
                  <a:gd name="connsiteX4" fmla="*/ 1857983 w 1857983"/>
                  <a:gd name="connsiteY4" fmla="*/ 243220 h 295799"/>
                  <a:gd name="connsiteX5" fmla="*/ 1809345 w 1857983"/>
                  <a:gd name="connsiteY5" fmla="*/ 291858 h 295799"/>
                  <a:gd name="connsiteX6" fmla="*/ 103818 w 1857983"/>
                  <a:gd name="connsiteY6" fmla="*/ 295799 h 295799"/>
                  <a:gd name="connsiteX7" fmla="*/ 35473 w 1857983"/>
                  <a:gd name="connsiteY7" fmla="*/ 168334 h 295799"/>
                  <a:gd name="connsiteX8" fmla="*/ 0 w 1857983"/>
                  <a:gd name="connsiteY8" fmla="*/ 25018 h 295799"/>
                  <a:gd name="connsiteX0" fmla="*/ 0 w 1869807"/>
                  <a:gd name="connsiteY0" fmla="*/ 25018 h 295799"/>
                  <a:gd name="connsiteX1" fmla="*/ 48638 w 1869807"/>
                  <a:gd name="connsiteY1" fmla="*/ 28 h 295799"/>
                  <a:gd name="connsiteX2" fmla="*/ 1809345 w 1869807"/>
                  <a:gd name="connsiteY2" fmla="*/ 28 h 295799"/>
                  <a:gd name="connsiteX3" fmla="*/ 1869807 w 1869807"/>
                  <a:gd name="connsiteY3" fmla="*/ 40783 h 295799"/>
                  <a:gd name="connsiteX4" fmla="*/ 1857983 w 1869807"/>
                  <a:gd name="connsiteY4" fmla="*/ 243220 h 295799"/>
                  <a:gd name="connsiteX5" fmla="*/ 1809345 w 1869807"/>
                  <a:gd name="connsiteY5" fmla="*/ 291858 h 295799"/>
                  <a:gd name="connsiteX6" fmla="*/ 103818 w 1869807"/>
                  <a:gd name="connsiteY6" fmla="*/ 295799 h 295799"/>
                  <a:gd name="connsiteX7" fmla="*/ 35473 w 1869807"/>
                  <a:gd name="connsiteY7" fmla="*/ 168334 h 295799"/>
                  <a:gd name="connsiteX8" fmla="*/ 0 w 1869807"/>
                  <a:gd name="connsiteY8" fmla="*/ 25018 h 295799"/>
                  <a:gd name="connsiteX0" fmla="*/ 0 w 1873749"/>
                  <a:gd name="connsiteY0" fmla="*/ 25018 h 295799"/>
                  <a:gd name="connsiteX1" fmla="*/ 48638 w 1873749"/>
                  <a:gd name="connsiteY1" fmla="*/ 28 h 295799"/>
                  <a:gd name="connsiteX2" fmla="*/ 1809345 w 1873749"/>
                  <a:gd name="connsiteY2" fmla="*/ 28 h 295799"/>
                  <a:gd name="connsiteX3" fmla="*/ 1873749 w 1873749"/>
                  <a:gd name="connsiteY3" fmla="*/ 25018 h 295799"/>
                  <a:gd name="connsiteX4" fmla="*/ 1857983 w 1873749"/>
                  <a:gd name="connsiteY4" fmla="*/ 243220 h 295799"/>
                  <a:gd name="connsiteX5" fmla="*/ 1809345 w 1873749"/>
                  <a:gd name="connsiteY5" fmla="*/ 291858 h 295799"/>
                  <a:gd name="connsiteX6" fmla="*/ 103818 w 1873749"/>
                  <a:gd name="connsiteY6" fmla="*/ 295799 h 295799"/>
                  <a:gd name="connsiteX7" fmla="*/ 35473 w 1873749"/>
                  <a:gd name="connsiteY7" fmla="*/ 168334 h 295799"/>
                  <a:gd name="connsiteX8" fmla="*/ 0 w 1873749"/>
                  <a:gd name="connsiteY8" fmla="*/ 25018 h 295799"/>
                  <a:gd name="connsiteX0" fmla="*/ 0 w 1873749"/>
                  <a:gd name="connsiteY0" fmla="*/ 25018 h 295799"/>
                  <a:gd name="connsiteX1" fmla="*/ 48638 w 1873749"/>
                  <a:gd name="connsiteY1" fmla="*/ 28 h 295799"/>
                  <a:gd name="connsiteX2" fmla="*/ 1809345 w 1873749"/>
                  <a:gd name="connsiteY2" fmla="*/ 28 h 295799"/>
                  <a:gd name="connsiteX3" fmla="*/ 1873749 w 1873749"/>
                  <a:gd name="connsiteY3" fmla="*/ 25018 h 295799"/>
                  <a:gd name="connsiteX4" fmla="*/ 1857983 w 1873749"/>
                  <a:gd name="connsiteY4" fmla="*/ 243220 h 295799"/>
                  <a:gd name="connsiteX5" fmla="*/ 1478269 w 1873749"/>
                  <a:gd name="connsiteY5" fmla="*/ 291858 h 295799"/>
                  <a:gd name="connsiteX6" fmla="*/ 103818 w 1873749"/>
                  <a:gd name="connsiteY6" fmla="*/ 295799 h 295799"/>
                  <a:gd name="connsiteX7" fmla="*/ 35473 w 1873749"/>
                  <a:gd name="connsiteY7" fmla="*/ 168334 h 295799"/>
                  <a:gd name="connsiteX8" fmla="*/ 0 w 1873749"/>
                  <a:gd name="connsiteY8" fmla="*/ 25018 h 295799"/>
                  <a:gd name="connsiteX0" fmla="*/ 0 w 1873749"/>
                  <a:gd name="connsiteY0" fmla="*/ 25018 h 295799"/>
                  <a:gd name="connsiteX1" fmla="*/ 48638 w 1873749"/>
                  <a:gd name="connsiteY1" fmla="*/ 28 h 295799"/>
                  <a:gd name="connsiteX2" fmla="*/ 1809345 w 1873749"/>
                  <a:gd name="connsiteY2" fmla="*/ 28 h 295799"/>
                  <a:gd name="connsiteX3" fmla="*/ 1873749 w 1873749"/>
                  <a:gd name="connsiteY3" fmla="*/ 25018 h 295799"/>
                  <a:gd name="connsiteX4" fmla="*/ 1767331 w 1873749"/>
                  <a:gd name="connsiteY4" fmla="*/ 136803 h 295799"/>
                  <a:gd name="connsiteX5" fmla="*/ 1478269 w 1873749"/>
                  <a:gd name="connsiteY5" fmla="*/ 291858 h 295799"/>
                  <a:gd name="connsiteX6" fmla="*/ 103818 w 1873749"/>
                  <a:gd name="connsiteY6" fmla="*/ 295799 h 295799"/>
                  <a:gd name="connsiteX7" fmla="*/ 35473 w 1873749"/>
                  <a:gd name="connsiteY7" fmla="*/ 168334 h 295799"/>
                  <a:gd name="connsiteX8" fmla="*/ 0 w 1873749"/>
                  <a:gd name="connsiteY8" fmla="*/ 25018 h 295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73749" h="295799">
                    <a:moveTo>
                      <a:pt x="0" y="25018"/>
                    </a:moveTo>
                    <a:cubicBezTo>
                      <a:pt x="0" y="-1844"/>
                      <a:pt x="21776" y="28"/>
                      <a:pt x="48638" y="28"/>
                    </a:cubicBezTo>
                    <a:lnTo>
                      <a:pt x="1809345" y="28"/>
                    </a:lnTo>
                    <a:cubicBezTo>
                      <a:pt x="1836207" y="28"/>
                      <a:pt x="1873749" y="-1844"/>
                      <a:pt x="1873749" y="25018"/>
                    </a:cubicBezTo>
                    <a:lnTo>
                      <a:pt x="1767331" y="136803"/>
                    </a:lnTo>
                    <a:cubicBezTo>
                      <a:pt x="1767331" y="163665"/>
                      <a:pt x="1505131" y="291858"/>
                      <a:pt x="1478269" y="291858"/>
                    </a:cubicBezTo>
                    <a:lnTo>
                      <a:pt x="103818" y="295799"/>
                    </a:lnTo>
                    <a:cubicBezTo>
                      <a:pt x="76956" y="295799"/>
                      <a:pt x="35473" y="195196"/>
                      <a:pt x="35473" y="168334"/>
                    </a:cubicBezTo>
                    <a:lnTo>
                      <a:pt x="0" y="25018"/>
                    </a:lnTo>
                    <a:close/>
                  </a:path>
                </a:pathLst>
              </a:custGeom>
              <a:grpFill/>
              <a:ln>
                <a:solidFill>
                  <a:srgbClr val="F3942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dirty="0">
                  <a:solidFill>
                    <a:srgbClr val="010026"/>
                  </a:solidFill>
                  <a:latin typeface="Gotham Black" pitchFamily="50" charset="0"/>
                </a:endParaRPr>
              </a:p>
            </p:txBody>
          </p:sp>
          <p:grpSp>
            <p:nvGrpSpPr>
              <p:cNvPr id="57" name="Group 56">
                <a:extLst>
                  <a:ext uri="{FF2B5EF4-FFF2-40B4-BE49-F238E27FC236}">
                    <a16:creationId xmlns:a16="http://schemas.microsoft.com/office/drawing/2014/main" id="{F8C3157F-4EFB-4CF5-ADB2-16FA166B2BEF}"/>
                  </a:ext>
                </a:extLst>
              </p:cNvPr>
              <p:cNvGrpSpPr/>
              <p:nvPr/>
            </p:nvGrpSpPr>
            <p:grpSpPr>
              <a:xfrm>
                <a:off x="630814" y="4746413"/>
                <a:ext cx="1136324" cy="189124"/>
                <a:chOff x="688631" y="4151265"/>
                <a:chExt cx="863610" cy="189124"/>
              </a:xfrm>
              <a:grpFill/>
            </p:grpSpPr>
            <p:sp>
              <p:nvSpPr>
                <p:cNvPr id="61" name="Rectangle 60">
                  <a:extLst>
                    <a:ext uri="{FF2B5EF4-FFF2-40B4-BE49-F238E27FC236}">
                      <a16:creationId xmlns:a16="http://schemas.microsoft.com/office/drawing/2014/main" id="{42DC60DF-64E0-49AF-B91A-FEA2E1654C26}"/>
                    </a:ext>
                  </a:extLst>
                </p:cNvPr>
                <p:cNvSpPr/>
                <p:nvPr/>
              </p:nvSpPr>
              <p:spPr>
                <a:xfrm>
                  <a:off x="688631" y="4151265"/>
                  <a:ext cx="45720" cy="189124"/>
                </a:xfrm>
                <a:prstGeom prst="rect">
                  <a:avLst/>
                </a:prstGeom>
                <a:grpFill/>
                <a:ln>
                  <a:solidFill>
                    <a:srgbClr val="F3942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dirty="0"/>
                </a:p>
              </p:txBody>
            </p:sp>
            <p:sp>
              <p:nvSpPr>
                <p:cNvPr id="62" name="Rectangle 61">
                  <a:extLst>
                    <a:ext uri="{FF2B5EF4-FFF2-40B4-BE49-F238E27FC236}">
                      <a16:creationId xmlns:a16="http://schemas.microsoft.com/office/drawing/2014/main" id="{93E19D82-E8AF-43E9-B103-428361AAB85A}"/>
                    </a:ext>
                  </a:extLst>
                </p:cNvPr>
                <p:cNvSpPr/>
                <p:nvPr/>
              </p:nvSpPr>
              <p:spPr>
                <a:xfrm>
                  <a:off x="688631" y="4248814"/>
                  <a:ext cx="863610" cy="42355"/>
                </a:xfrm>
                <a:prstGeom prst="rect">
                  <a:avLst/>
                </a:prstGeom>
                <a:grpFill/>
                <a:ln>
                  <a:solidFill>
                    <a:srgbClr val="F3942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dirty="0"/>
                </a:p>
              </p:txBody>
            </p:sp>
          </p:grpSp>
          <p:sp>
            <p:nvSpPr>
              <p:cNvPr id="58" name="Rectangle 57">
                <a:extLst>
                  <a:ext uri="{FF2B5EF4-FFF2-40B4-BE49-F238E27FC236}">
                    <a16:creationId xmlns:a16="http://schemas.microsoft.com/office/drawing/2014/main" id="{727FD8D9-CC61-46E4-849F-5FD25DEB85EA}"/>
                  </a:ext>
                </a:extLst>
              </p:cNvPr>
              <p:cNvSpPr/>
              <p:nvPr/>
            </p:nvSpPr>
            <p:spPr>
              <a:xfrm>
                <a:off x="1563670" y="4744214"/>
                <a:ext cx="60157" cy="195995"/>
              </a:xfrm>
              <a:prstGeom prst="rect">
                <a:avLst/>
              </a:prstGeom>
              <a:grpFill/>
              <a:ln>
                <a:solidFill>
                  <a:srgbClr val="F3942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dirty="0"/>
              </a:p>
            </p:txBody>
          </p:sp>
          <p:sp>
            <p:nvSpPr>
              <p:cNvPr id="59" name="Rectangle 58">
                <a:extLst>
                  <a:ext uri="{FF2B5EF4-FFF2-40B4-BE49-F238E27FC236}">
                    <a16:creationId xmlns:a16="http://schemas.microsoft.com/office/drawing/2014/main" id="{DB74533A-12C4-4067-AFD2-6F5D141FE6CB}"/>
                  </a:ext>
                </a:extLst>
              </p:cNvPr>
              <p:cNvSpPr/>
              <p:nvPr/>
            </p:nvSpPr>
            <p:spPr>
              <a:xfrm>
                <a:off x="630814" y="4655316"/>
                <a:ext cx="1134093" cy="60696"/>
              </a:xfrm>
              <a:prstGeom prst="rect">
                <a:avLst/>
              </a:prstGeom>
              <a:grpFill/>
              <a:ln>
                <a:solidFill>
                  <a:srgbClr val="F3942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dirty="0"/>
              </a:p>
            </p:txBody>
          </p:sp>
          <p:sp>
            <p:nvSpPr>
              <p:cNvPr id="60" name="Rectangle 59">
                <a:extLst>
                  <a:ext uri="{FF2B5EF4-FFF2-40B4-BE49-F238E27FC236}">
                    <a16:creationId xmlns:a16="http://schemas.microsoft.com/office/drawing/2014/main" id="{3262652B-80E5-40C7-8D75-46E4EC0C87F5}"/>
                  </a:ext>
                </a:extLst>
              </p:cNvPr>
              <p:cNvSpPr/>
              <p:nvPr/>
            </p:nvSpPr>
            <p:spPr>
              <a:xfrm>
                <a:off x="730082" y="4564155"/>
                <a:ext cx="45719" cy="85922"/>
              </a:xfrm>
              <a:prstGeom prst="rect">
                <a:avLst/>
              </a:prstGeom>
              <a:grpFill/>
              <a:ln>
                <a:solidFill>
                  <a:srgbClr val="F3942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dirty="0"/>
              </a:p>
            </p:txBody>
          </p:sp>
        </p:grpSp>
        <p:cxnSp>
          <p:nvCxnSpPr>
            <p:cNvPr id="52" name="Straight Connector 51">
              <a:extLst>
                <a:ext uri="{FF2B5EF4-FFF2-40B4-BE49-F238E27FC236}">
                  <a16:creationId xmlns:a16="http://schemas.microsoft.com/office/drawing/2014/main" id="{718134A4-4A9D-4FC2-B090-77EA94A1BDFB}"/>
                </a:ext>
              </a:extLst>
            </p:cNvPr>
            <p:cNvCxnSpPr>
              <a:cxnSpLocks/>
              <a:stCxn id="62" idx="3"/>
              <a:endCxn id="62" idx="3"/>
            </p:cNvCxnSpPr>
            <p:nvPr/>
          </p:nvCxnSpPr>
          <p:spPr>
            <a:xfrm>
              <a:off x="3601989" y="2456719"/>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F297A875-1F8D-4F54-A47F-F86DF63DCB25}"/>
                </a:ext>
              </a:extLst>
            </p:cNvPr>
            <p:cNvSpPr/>
            <p:nvPr/>
          </p:nvSpPr>
          <p:spPr>
            <a:xfrm rot="2514147">
              <a:off x="3477100" y="2712277"/>
              <a:ext cx="902071" cy="61777"/>
            </a:xfrm>
            <a:prstGeom prst="rect">
              <a:avLst/>
            </a:prstGeom>
            <a:solidFill>
              <a:srgbClr val="F394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54" name="Rectangle 53">
              <a:extLst>
                <a:ext uri="{FF2B5EF4-FFF2-40B4-BE49-F238E27FC236}">
                  <a16:creationId xmlns:a16="http://schemas.microsoft.com/office/drawing/2014/main" id="{66BE8718-1B03-462C-94EA-3547E38197ED}"/>
                </a:ext>
              </a:extLst>
            </p:cNvPr>
            <p:cNvSpPr/>
            <p:nvPr/>
          </p:nvSpPr>
          <p:spPr>
            <a:xfrm>
              <a:off x="2809854" y="2259477"/>
              <a:ext cx="72640" cy="308479"/>
            </a:xfrm>
            <a:prstGeom prst="rect">
              <a:avLst/>
            </a:prstGeom>
            <a:solidFill>
              <a:srgbClr val="F39422"/>
            </a:solidFill>
            <a:ln>
              <a:solidFill>
                <a:srgbClr val="F39422"/>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PH"/>
            </a:p>
          </p:txBody>
        </p:sp>
      </p:grpSp>
    </p:spTree>
    <p:extLst>
      <p:ext uri="{BB962C8B-B14F-4D97-AF65-F5344CB8AC3E}">
        <p14:creationId xmlns:p14="http://schemas.microsoft.com/office/powerpoint/2010/main" val="2815722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1+#ppt_w/2"/>
                                          </p:val>
                                        </p:tav>
                                        <p:tav tm="100000">
                                          <p:val>
                                            <p:strVal val="#ppt_x"/>
                                          </p:val>
                                        </p:tav>
                                      </p:tavLst>
                                    </p:anim>
                                    <p:anim calcmode="lin" valueType="num">
                                      <p:cBhvr additive="base">
                                        <p:cTn id="12" dur="1000" fill="hold"/>
                                        <p:tgtEl>
                                          <p:spTgt spid="4"/>
                                        </p:tgtEl>
                                        <p:attrNameLst>
                                          <p:attrName>ppt_y</p:attrName>
                                        </p:attrNameLst>
                                      </p:cBhvr>
                                      <p:tavLst>
                                        <p:tav tm="0">
                                          <p:val>
                                            <p:strVal val="#ppt_y"/>
                                          </p:val>
                                        </p:tav>
                                        <p:tav tm="100000">
                                          <p:val>
                                            <p:strVal val="#ppt_y"/>
                                          </p:val>
                                        </p:tav>
                                      </p:tavLst>
                                    </p:anim>
                                  </p:childTnLst>
                                </p:cTn>
                              </p:par>
                              <p:par>
                                <p:cTn id="13" presetID="6" presetClass="emph" presetSubtype="0" decel="100000" fill="hold" grpId="1" nodeType="withEffect">
                                  <p:stCondLst>
                                    <p:cond delay="1000"/>
                                  </p:stCondLst>
                                  <p:childTnLst>
                                    <p:animScale>
                                      <p:cBhvr>
                                        <p:cTn id="14" dur="500" fill="hold"/>
                                        <p:tgtEl>
                                          <p:spTgt spid="4"/>
                                        </p:tgtEl>
                                      </p:cBhvr>
                                      <p:by x="90000" y="90000"/>
                                    </p:animScale>
                                  </p:childTnLst>
                                </p:cTn>
                              </p:par>
                              <p:par>
                                <p:cTn id="15" presetID="2" presetClass="entr" presetSubtype="8" decel="100000" fill="hold" grpId="0" nodeType="withEffect">
                                  <p:stCondLst>
                                    <p:cond delay="50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1000" fill="hold"/>
                                        <p:tgtEl>
                                          <p:spTgt spid="7"/>
                                        </p:tgtEl>
                                        <p:attrNameLst>
                                          <p:attrName>ppt_x</p:attrName>
                                        </p:attrNameLst>
                                      </p:cBhvr>
                                      <p:tavLst>
                                        <p:tav tm="0">
                                          <p:val>
                                            <p:strVal val="0-#ppt_w/2"/>
                                          </p:val>
                                        </p:tav>
                                        <p:tav tm="100000">
                                          <p:val>
                                            <p:strVal val="#ppt_x"/>
                                          </p:val>
                                        </p:tav>
                                      </p:tavLst>
                                    </p:anim>
                                    <p:anim calcmode="lin" valueType="num">
                                      <p:cBhvr additive="base">
                                        <p:cTn id="18" dur="1000" fill="hold"/>
                                        <p:tgtEl>
                                          <p:spTgt spid="7"/>
                                        </p:tgtEl>
                                        <p:attrNameLst>
                                          <p:attrName>ppt_y</p:attrName>
                                        </p:attrNameLst>
                                      </p:cBhvr>
                                      <p:tavLst>
                                        <p:tav tm="0">
                                          <p:val>
                                            <p:strVal val="#ppt_y"/>
                                          </p:val>
                                        </p:tav>
                                        <p:tav tm="100000">
                                          <p:val>
                                            <p:strVal val="#ppt_y"/>
                                          </p:val>
                                        </p:tav>
                                      </p:tavLst>
                                    </p:anim>
                                  </p:childTnLst>
                                </p:cTn>
                              </p:par>
                              <p:par>
                                <p:cTn id="19" presetID="2" presetClass="entr" presetSubtype="2" decel="10000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1000" fill="hold"/>
                                        <p:tgtEl>
                                          <p:spTgt spid="13"/>
                                        </p:tgtEl>
                                        <p:attrNameLst>
                                          <p:attrName>ppt_x</p:attrName>
                                        </p:attrNameLst>
                                      </p:cBhvr>
                                      <p:tavLst>
                                        <p:tav tm="0">
                                          <p:val>
                                            <p:strVal val="1+#ppt_w/2"/>
                                          </p:val>
                                        </p:tav>
                                        <p:tav tm="100000">
                                          <p:val>
                                            <p:strVal val="#ppt_x"/>
                                          </p:val>
                                        </p:tav>
                                      </p:tavLst>
                                    </p:anim>
                                    <p:anim calcmode="lin" valueType="num">
                                      <p:cBhvr additive="base">
                                        <p:cTn id="22" dur="1000" fill="hold"/>
                                        <p:tgtEl>
                                          <p:spTgt spid="13"/>
                                        </p:tgtEl>
                                        <p:attrNameLst>
                                          <p:attrName>ppt_y</p:attrName>
                                        </p:attrNameLst>
                                      </p:cBhvr>
                                      <p:tavLst>
                                        <p:tav tm="0">
                                          <p:val>
                                            <p:strVal val="#ppt_y"/>
                                          </p:val>
                                        </p:tav>
                                        <p:tav tm="100000">
                                          <p:val>
                                            <p:strVal val="#ppt_y"/>
                                          </p:val>
                                        </p:tav>
                                      </p:tavLst>
                                    </p:anim>
                                  </p:childTnLst>
                                </p:cTn>
                              </p:par>
                              <p:par>
                                <p:cTn id="23" presetID="2" presetClass="entr" presetSubtype="2" decel="100000" fill="hold" grpId="0" nodeType="withEffect">
                                  <p:stCondLst>
                                    <p:cond delay="20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1000" fill="hold"/>
                                        <p:tgtEl>
                                          <p:spTgt spid="14"/>
                                        </p:tgtEl>
                                        <p:attrNameLst>
                                          <p:attrName>ppt_x</p:attrName>
                                        </p:attrNameLst>
                                      </p:cBhvr>
                                      <p:tavLst>
                                        <p:tav tm="0">
                                          <p:val>
                                            <p:strVal val="1+#ppt_w/2"/>
                                          </p:val>
                                        </p:tav>
                                        <p:tav tm="100000">
                                          <p:val>
                                            <p:strVal val="#ppt_x"/>
                                          </p:val>
                                        </p:tav>
                                      </p:tavLst>
                                    </p:anim>
                                    <p:anim calcmode="lin" valueType="num">
                                      <p:cBhvr additive="base">
                                        <p:cTn id="26" dur="1000" fill="hold"/>
                                        <p:tgtEl>
                                          <p:spTgt spid="14"/>
                                        </p:tgtEl>
                                        <p:attrNameLst>
                                          <p:attrName>ppt_y</p:attrName>
                                        </p:attrNameLst>
                                      </p:cBhvr>
                                      <p:tavLst>
                                        <p:tav tm="0">
                                          <p:val>
                                            <p:strVal val="#ppt_y"/>
                                          </p:val>
                                        </p:tav>
                                        <p:tav tm="100000">
                                          <p:val>
                                            <p:strVal val="#ppt_y"/>
                                          </p:val>
                                        </p:tav>
                                      </p:tavLst>
                                    </p:anim>
                                  </p:childTnLst>
                                </p:cTn>
                              </p:par>
                              <p:par>
                                <p:cTn id="27" presetID="2" presetClass="entr" presetSubtype="8" decel="10000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1000" fill="hold"/>
                                        <p:tgtEl>
                                          <p:spTgt spid="21"/>
                                        </p:tgtEl>
                                        <p:attrNameLst>
                                          <p:attrName>ppt_x</p:attrName>
                                        </p:attrNameLst>
                                      </p:cBhvr>
                                      <p:tavLst>
                                        <p:tav tm="0">
                                          <p:val>
                                            <p:strVal val="0-#ppt_w/2"/>
                                          </p:val>
                                        </p:tav>
                                        <p:tav tm="100000">
                                          <p:val>
                                            <p:strVal val="#ppt_x"/>
                                          </p:val>
                                        </p:tav>
                                      </p:tavLst>
                                    </p:anim>
                                    <p:anim calcmode="lin" valueType="num">
                                      <p:cBhvr additive="base">
                                        <p:cTn id="30" dur="1000" fill="hold"/>
                                        <p:tgtEl>
                                          <p:spTgt spid="21"/>
                                        </p:tgtEl>
                                        <p:attrNameLst>
                                          <p:attrName>ppt_y</p:attrName>
                                        </p:attrNameLst>
                                      </p:cBhvr>
                                      <p:tavLst>
                                        <p:tav tm="0">
                                          <p:val>
                                            <p:strVal val="#ppt_y"/>
                                          </p:val>
                                        </p:tav>
                                        <p:tav tm="100000">
                                          <p:val>
                                            <p:strVal val="#ppt_y"/>
                                          </p:val>
                                        </p:tav>
                                      </p:tavLst>
                                    </p:anim>
                                  </p:childTnLst>
                                </p:cTn>
                              </p:par>
                              <p:par>
                                <p:cTn id="31" presetID="2" presetClass="entr" presetSubtype="8" decel="100000" fill="hold" grpId="0" nodeType="withEffect">
                                  <p:stCondLst>
                                    <p:cond delay="200"/>
                                  </p:stCondLst>
                                  <p:childTnLst>
                                    <p:set>
                                      <p:cBhvr>
                                        <p:cTn id="32" dur="1" fill="hold">
                                          <p:stCondLst>
                                            <p:cond delay="0"/>
                                          </p:stCondLst>
                                        </p:cTn>
                                        <p:tgtEl>
                                          <p:spTgt spid="23"/>
                                        </p:tgtEl>
                                        <p:attrNameLst>
                                          <p:attrName>style.visibility</p:attrName>
                                        </p:attrNameLst>
                                      </p:cBhvr>
                                      <p:to>
                                        <p:strVal val="visible"/>
                                      </p:to>
                                    </p:set>
                                    <p:anim calcmode="lin" valueType="num">
                                      <p:cBhvr additive="base">
                                        <p:cTn id="33" dur="1000" fill="hold"/>
                                        <p:tgtEl>
                                          <p:spTgt spid="23"/>
                                        </p:tgtEl>
                                        <p:attrNameLst>
                                          <p:attrName>ppt_x</p:attrName>
                                        </p:attrNameLst>
                                      </p:cBhvr>
                                      <p:tavLst>
                                        <p:tav tm="0">
                                          <p:val>
                                            <p:strVal val="0-#ppt_w/2"/>
                                          </p:val>
                                        </p:tav>
                                        <p:tav tm="100000">
                                          <p:val>
                                            <p:strVal val="#ppt_x"/>
                                          </p:val>
                                        </p:tav>
                                      </p:tavLst>
                                    </p:anim>
                                    <p:anim calcmode="lin" valueType="num">
                                      <p:cBhvr additive="base">
                                        <p:cTn id="34" dur="1000" fill="hold"/>
                                        <p:tgtEl>
                                          <p:spTgt spid="23"/>
                                        </p:tgtEl>
                                        <p:attrNameLst>
                                          <p:attrName>ppt_y</p:attrName>
                                        </p:attrNameLst>
                                      </p:cBhvr>
                                      <p:tavLst>
                                        <p:tav tm="0">
                                          <p:val>
                                            <p:strVal val="#ppt_y"/>
                                          </p:val>
                                        </p:tav>
                                        <p:tav tm="100000">
                                          <p:val>
                                            <p:strVal val="#ppt_y"/>
                                          </p:val>
                                        </p:tav>
                                      </p:tavLst>
                                    </p:anim>
                                  </p:childTnLst>
                                </p:cTn>
                              </p:par>
                            </p:childTnLst>
                          </p:cTn>
                        </p:par>
                        <p:par>
                          <p:cTn id="35" fill="hold">
                            <p:stCondLst>
                              <p:cond delay="1500"/>
                            </p:stCondLst>
                            <p:childTnLst>
                              <p:par>
                                <p:cTn id="36" presetID="0" presetClass="path" presetSubtype="0" accel="50000" decel="50000" fill="hold" nodeType="afterEffect">
                                  <p:stCondLst>
                                    <p:cond delay="0"/>
                                  </p:stCondLst>
                                  <p:childTnLst>
                                    <p:animMotion origin="layout" path="M 0.00782 0.00695 L 0.00782 0.00718 C 0.03334 0.00741 0.05899 0.00695 0.08464 0.00857 C 0.08737 0.0088 0.08972 0.01157 0.09232 0.01204 L 0.10196 0.01366 L 0.1405 0.01204 C 0.16797 0.00995 0.13789 0.01273 0.153 0.00695 C 0.15612 0.00579 0.15938 0.00579 0.1625 0.00509 C 0.16381 0.00463 0.16511 0.00417 0.16641 0.00347 C 0.16732 0.00301 0.16836 0.00208 0.16927 0.00185 C 0.17188 0.00093 0.17448 0.0007 0.17696 -7.40741E-7 L 0.253 0.00185 C 0.2543 0.00185 0.25547 0.00301 0.25677 0.00347 C 0.27006 0.0088 0.25039 0.00023 0.26927 0.00857 C 0.27344 0.01042 0.27917 0.0132 0.28282 0.01366 L 0.29232 0.01551 L 0.4155 0.01366 C 0.4181 0.01366 0.42552 0.01204 0.42891 0.01042 C 0.43086 0.00926 0.43269 0.00764 0.43464 0.00695 C 0.44232 0.00417 0.43789 0.00556 0.44818 0.00347 C 0.46823 -0.00833 0.45196 -7.40741E-7 0.49909 0.00185 C 0.50104 0.00232 0.503 0.00278 0.50495 0.00347 C 0.51771 0.00833 0.50782 0.00556 0.51745 0.00857 C 0.51927 0.00926 0.52123 0.00972 0.52318 0.01042 C 0.52852 0.01204 0.52956 0.01273 0.53568 0.01551 C 0.5405 0.01759 0.53828 0.01644 0.54245 0.01898 L 0.628 0.01713 C 0.62956 0.01713 0.63112 0.01597 0.63282 0.01551 C 0.63503 0.01482 0.63724 0.01435 0.63946 0.01366 C 0.64532 0.01042 0.63972 0.0132 0.64909 0.01042 C 0.66966 0.00394 0.6517 0.00926 0.66263 0.00509 C 0.66732 0.00347 0.67214 0.00185 0.67696 -7.40741E-7 C 0.68282 -0.00208 0.68021 -0.00069 0.68464 -0.00324 L 0.72318 -0.00162 C 0.72578 -0.00139 0.72826 -0.00069 0.73086 -7.40741E-7 C 0.73216 0.00046 0.73477 0.00185 0.73477 0.00208 " pathEditMode="relative" rAng="0" ptsTypes="AAAAAAAAAAAAAAAAAAAAAAAAAAAAAAAAAAAA">
                                      <p:cBhvr>
                                        <p:cTn id="37" dur="6750" fill="hold"/>
                                        <p:tgtEl>
                                          <p:spTgt spid="50"/>
                                        </p:tgtEl>
                                        <p:attrNameLst>
                                          <p:attrName>ppt_x</p:attrName>
                                          <p:attrName>ppt_y</p:attrName>
                                        </p:attrNameLst>
                                      </p:cBhvr>
                                      <p:rCtr x="36341" y="93"/>
                                    </p:animMotion>
                                  </p:childTnLst>
                                </p:cTn>
                              </p:par>
                              <p:par>
                                <p:cTn id="38" presetID="32" presetClass="emph" presetSubtype="0" fill="hold" nodeType="withEffect">
                                  <p:stCondLst>
                                    <p:cond delay="0"/>
                                  </p:stCondLst>
                                  <p:childTnLst>
                                    <p:animRot by="120000">
                                      <p:cBhvr>
                                        <p:cTn id="39" dur="590" fill="hold">
                                          <p:stCondLst>
                                            <p:cond delay="0"/>
                                          </p:stCondLst>
                                        </p:cTn>
                                        <p:tgtEl>
                                          <p:spTgt spid="11"/>
                                        </p:tgtEl>
                                        <p:attrNameLst>
                                          <p:attrName>r</p:attrName>
                                        </p:attrNameLst>
                                      </p:cBhvr>
                                    </p:animRot>
                                    <p:animRot by="-240000">
                                      <p:cBhvr>
                                        <p:cTn id="40" dur="1180" fill="hold">
                                          <p:stCondLst>
                                            <p:cond delay="1180"/>
                                          </p:stCondLst>
                                        </p:cTn>
                                        <p:tgtEl>
                                          <p:spTgt spid="11"/>
                                        </p:tgtEl>
                                        <p:attrNameLst>
                                          <p:attrName>r</p:attrName>
                                        </p:attrNameLst>
                                      </p:cBhvr>
                                    </p:animRot>
                                    <p:animRot by="240000">
                                      <p:cBhvr>
                                        <p:cTn id="41" dur="1180" fill="hold">
                                          <p:stCondLst>
                                            <p:cond delay="2360"/>
                                          </p:stCondLst>
                                        </p:cTn>
                                        <p:tgtEl>
                                          <p:spTgt spid="11"/>
                                        </p:tgtEl>
                                        <p:attrNameLst>
                                          <p:attrName>r</p:attrName>
                                        </p:attrNameLst>
                                      </p:cBhvr>
                                    </p:animRot>
                                    <p:animRot by="-240000">
                                      <p:cBhvr>
                                        <p:cTn id="42" dur="1180" fill="hold">
                                          <p:stCondLst>
                                            <p:cond delay="3540"/>
                                          </p:stCondLst>
                                        </p:cTn>
                                        <p:tgtEl>
                                          <p:spTgt spid="11"/>
                                        </p:tgtEl>
                                        <p:attrNameLst>
                                          <p:attrName>r</p:attrName>
                                        </p:attrNameLst>
                                      </p:cBhvr>
                                    </p:animRot>
                                    <p:animRot by="120000">
                                      <p:cBhvr>
                                        <p:cTn id="43" dur="1180" fill="hold">
                                          <p:stCondLst>
                                            <p:cond delay="4720"/>
                                          </p:stCondLst>
                                        </p:cTn>
                                        <p:tgtEl>
                                          <p:spTgt spid="11"/>
                                        </p:tgtEl>
                                        <p:attrNameLst>
                                          <p:attrName>r</p:attrName>
                                        </p:attrNameLst>
                                      </p:cBhvr>
                                    </p:animRot>
                                  </p:childTnLst>
                                </p:cTn>
                              </p:par>
                              <p:par>
                                <p:cTn id="44" presetID="0" presetClass="path" presetSubtype="0" accel="50000" decel="50000" fill="hold" nodeType="withEffect">
                                  <p:stCondLst>
                                    <p:cond delay="5300"/>
                                  </p:stCondLst>
                                  <p:childTnLst>
                                    <p:animMotion origin="layout" path="M -1.25E-6 -0.00069 L -1.25E-6 0.00023 C -0.00091 -0.00532 -0.00156 -0.01018 -0.00234 -0.01435 C -0.00299 -0.01736 -0.00482 -0.02083 -0.00534 -0.02222 C -0.00586 -0.02361 -0.00612 -0.02523 -0.00664 -0.02639 C -0.00703 -0.02731 -0.00755 -0.02731 -0.00794 -0.02801 C -0.00885 -0.03079 -0.00976 -0.03287 -0.01042 -0.03611 C -0.01094 -0.03819 -0.01133 -0.04097 -0.01185 -0.0419 C -0.01237 -0.04329 -0.01302 -0.04329 -0.01354 -0.04421 C -0.01445 -0.04699 -0.01549 -0.04861 -0.01614 -0.05185 C -0.01745 -0.05764 -0.01745 -0.05833 -0.01875 -0.06181 C -0.01927 -0.06319 -0.01992 -0.06458 -0.02044 -0.06574 C -0.02083 -0.06643 -0.02135 -0.06713 -0.02174 -0.06759 C -0.02226 -0.06898 -0.02265 -0.07037 -0.02305 -0.07153 C -0.02344 -0.07361 -0.0237 -0.07546 -0.02383 -0.07755 C -0.02409 -0.0794 -0.02422 -0.0831 -0.02422 -0.08287 L -0.02422 -0.0831 " pathEditMode="relative" rAng="0" ptsTypes="AAAAAAAAAAAAAAAAA">
                                      <p:cBhvr>
                                        <p:cTn id="45" dur="1000" fill="hold"/>
                                        <p:tgtEl>
                                          <p:spTgt spid="11"/>
                                        </p:tgtEl>
                                        <p:attrNameLst>
                                          <p:attrName>ppt_x</p:attrName>
                                          <p:attrName>ppt_y</p:attrName>
                                        </p:attrNameLst>
                                      </p:cBhvr>
                                      <p:rCtr x="-1211" y="-4074"/>
                                    </p:animMotion>
                                  </p:childTnLst>
                                </p:cTn>
                              </p:par>
                              <p:par>
                                <p:cTn id="46" presetID="42" presetClass="path" presetSubtype="0" repeatCount="indefinite" fill="hold" nodeType="withEffect">
                                  <p:stCondLst>
                                    <p:cond delay="200"/>
                                  </p:stCondLst>
                                  <p:childTnLst>
                                    <p:animMotion origin="layout" path="M 0 3.33333E-6 L 1 0.01412 " pathEditMode="relative" rAng="0" ptsTypes="AA">
                                      <p:cBhvr>
                                        <p:cTn id="47" dur="10000" fill="hold"/>
                                        <p:tgtEl>
                                          <p:spTgt spid="24"/>
                                        </p:tgtEl>
                                        <p:attrNameLst>
                                          <p:attrName>ppt_x</p:attrName>
                                          <p:attrName>ppt_y</p:attrName>
                                        </p:attrNameLst>
                                      </p:cBhvr>
                                      <p:rCtr x="50000" y="694"/>
                                    </p:animMotion>
                                  </p:childTnLst>
                                </p:cTn>
                              </p:par>
                              <p:par>
                                <p:cTn id="48" presetID="42" presetClass="path" presetSubtype="0" repeatCount="indefinite" fill="hold" nodeType="withEffect">
                                  <p:stCondLst>
                                    <p:cond delay="200"/>
                                  </p:stCondLst>
                                  <p:childTnLst>
                                    <p:animMotion origin="layout" path="M 0 -7.40741E-7 L 1 0.01412 " pathEditMode="relative" rAng="0" ptsTypes="AA">
                                      <p:cBhvr>
                                        <p:cTn id="49" dur="8000" fill="hold"/>
                                        <p:tgtEl>
                                          <p:spTgt spid="31"/>
                                        </p:tgtEl>
                                        <p:attrNameLst>
                                          <p:attrName>ppt_x</p:attrName>
                                          <p:attrName>ppt_y</p:attrName>
                                        </p:attrNameLst>
                                      </p:cBhvr>
                                      <p:rCtr x="50000" y="694"/>
                                    </p:animMotion>
                                  </p:childTnLst>
                                </p:cTn>
                              </p:par>
                              <p:par>
                                <p:cTn id="50" presetID="32" presetClass="emph" presetSubtype="0" repeatCount="indefinite" fill="hold" nodeType="withEffect">
                                  <p:stCondLst>
                                    <p:cond delay="4200"/>
                                  </p:stCondLst>
                                  <p:childTnLst>
                                    <p:animRot by="120000">
                                      <p:cBhvr>
                                        <p:cTn id="51" dur="425" fill="hold">
                                          <p:stCondLst>
                                            <p:cond delay="0"/>
                                          </p:stCondLst>
                                        </p:cTn>
                                        <p:tgtEl>
                                          <p:spTgt spid="50"/>
                                        </p:tgtEl>
                                        <p:attrNameLst>
                                          <p:attrName>r</p:attrName>
                                        </p:attrNameLst>
                                      </p:cBhvr>
                                    </p:animRot>
                                    <p:animRot by="-240000">
                                      <p:cBhvr>
                                        <p:cTn id="52" dur="850" fill="hold">
                                          <p:stCondLst>
                                            <p:cond delay="850"/>
                                          </p:stCondLst>
                                        </p:cTn>
                                        <p:tgtEl>
                                          <p:spTgt spid="50"/>
                                        </p:tgtEl>
                                        <p:attrNameLst>
                                          <p:attrName>r</p:attrName>
                                        </p:attrNameLst>
                                      </p:cBhvr>
                                    </p:animRot>
                                    <p:animRot by="240000">
                                      <p:cBhvr>
                                        <p:cTn id="53" dur="850" fill="hold">
                                          <p:stCondLst>
                                            <p:cond delay="1700"/>
                                          </p:stCondLst>
                                        </p:cTn>
                                        <p:tgtEl>
                                          <p:spTgt spid="50"/>
                                        </p:tgtEl>
                                        <p:attrNameLst>
                                          <p:attrName>r</p:attrName>
                                        </p:attrNameLst>
                                      </p:cBhvr>
                                    </p:animRot>
                                    <p:animRot by="-240000">
                                      <p:cBhvr>
                                        <p:cTn id="54" dur="850" fill="hold">
                                          <p:stCondLst>
                                            <p:cond delay="2550"/>
                                          </p:stCondLst>
                                        </p:cTn>
                                        <p:tgtEl>
                                          <p:spTgt spid="50"/>
                                        </p:tgtEl>
                                        <p:attrNameLst>
                                          <p:attrName>r</p:attrName>
                                        </p:attrNameLst>
                                      </p:cBhvr>
                                    </p:animRot>
                                    <p:animRot by="120000">
                                      <p:cBhvr>
                                        <p:cTn id="55" dur="850" fill="hold">
                                          <p:stCondLst>
                                            <p:cond delay="340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5" grpId="0" animBg="1"/>
      <p:bldP spid="4" grpId="0"/>
      <p:bldP spid="4" grpId="1"/>
      <p:bldP spid="7" grpId="0" animBg="1"/>
      <p:bldP spid="21" grpId="0" animBg="1"/>
      <p:bldP spid="23"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65D4F66C-D218-4E80-9B47-309B2E6B14BE}"/>
              </a:ext>
            </a:extLst>
          </p:cNvPr>
          <p:cNvGrpSpPr/>
          <p:nvPr/>
        </p:nvGrpSpPr>
        <p:grpSpPr>
          <a:xfrm>
            <a:off x="531043" y="976487"/>
            <a:ext cx="10941378" cy="5715730"/>
            <a:chOff x="0" y="488950"/>
            <a:chExt cx="12192000" cy="6369050"/>
          </a:xfrm>
        </p:grpSpPr>
        <p:grpSp>
          <p:nvGrpSpPr>
            <p:cNvPr id="3" name="Group 2">
              <a:extLst>
                <a:ext uri="{FF2B5EF4-FFF2-40B4-BE49-F238E27FC236}">
                  <a16:creationId xmlns:a16="http://schemas.microsoft.com/office/drawing/2014/main" id="{1B736269-F455-4179-BAD6-22BAB2F3826E}"/>
                </a:ext>
              </a:extLst>
            </p:cNvPr>
            <p:cNvGrpSpPr/>
            <p:nvPr/>
          </p:nvGrpSpPr>
          <p:grpSpPr>
            <a:xfrm>
              <a:off x="0" y="488950"/>
              <a:ext cx="12192000" cy="6369050"/>
              <a:chOff x="0" y="0"/>
              <a:chExt cx="12192000" cy="6369050"/>
            </a:xfrm>
          </p:grpSpPr>
          <p:pic>
            <p:nvPicPr>
              <p:cNvPr id="2" name="Picture 1">
                <a:extLst>
                  <a:ext uri="{FF2B5EF4-FFF2-40B4-BE49-F238E27FC236}">
                    <a16:creationId xmlns:a16="http://schemas.microsoft.com/office/drawing/2014/main" id="{43DF9212-56C9-4FEB-98DF-9DD98BE623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369050"/>
              </a:xfrm>
              <a:prstGeom prst="rect">
                <a:avLst/>
              </a:prstGeom>
            </p:spPr>
          </p:pic>
          <p:pic>
            <p:nvPicPr>
              <p:cNvPr id="1026" name="Picture 2">
                <a:extLst>
                  <a:ext uri="{FF2B5EF4-FFF2-40B4-BE49-F238E27FC236}">
                    <a16:creationId xmlns:a16="http://schemas.microsoft.com/office/drawing/2014/main" id="{90EFF792-5B34-470A-9DCE-A5F0018BEA6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56" r="1260"/>
              <a:stretch/>
            </p:blipFill>
            <p:spPr bwMode="auto">
              <a:xfrm>
                <a:off x="8469297" y="3899092"/>
                <a:ext cx="3524435" cy="199098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FCA42C8-0DC0-44AD-8D6A-EA8F105418DB}"/>
                  </a:ext>
                </a:extLst>
              </p:cNvPr>
              <p:cNvPicPr>
                <a:picLocks noChangeAspect="1"/>
              </p:cNvPicPr>
              <p:nvPr/>
            </p:nvPicPr>
            <p:blipFill rotWithShape="1">
              <a:blip r:embed="rId4">
                <a:extLst>
                  <a:ext uri="{28A0092B-C50C-407E-A947-70E740481C1C}">
                    <a14:useLocalDpi xmlns:a14="http://schemas.microsoft.com/office/drawing/2010/main" val="0"/>
                  </a:ext>
                </a:extLst>
              </a:blip>
              <a:srcRect l="68374" t="14401" r="534" b="53496"/>
              <a:stretch/>
            </p:blipFill>
            <p:spPr>
              <a:xfrm>
                <a:off x="8407151" y="1196094"/>
                <a:ext cx="3586581" cy="2224028"/>
              </a:xfrm>
              <a:prstGeom prst="rect">
                <a:avLst/>
              </a:prstGeom>
            </p:spPr>
          </p:pic>
          <p:pic>
            <p:nvPicPr>
              <p:cNvPr id="6" name="Picture 5">
                <a:extLst>
                  <a:ext uri="{FF2B5EF4-FFF2-40B4-BE49-F238E27FC236}">
                    <a16:creationId xmlns:a16="http://schemas.microsoft.com/office/drawing/2014/main" id="{CECB6A82-E4A8-4C8F-A591-03F72E4717CE}"/>
                  </a:ext>
                </a:extLst>
              </p:cNvPr>
              <p:cNvPicPr>
                <a:picLocks noChangeAspect="1"/>
              </p:cNvPicPr>
              <p:nvPr/>
            </p:nvPicPr>
            <p:blipFill rotWithShape="1">
              <a:blip r:embed="rId4">
                <a:extLst>
                  <a:ext uri="{28A0092B-C50C-407E-A947-70E740481C1C}">
                    <a14:useLocalDpi xmlns:a14="http://schemas.microsoft.com/office/drawing/2010/main" val="0"/>
                  </a:ext>
                </a:extLst>
              </a:blip>
              <a:srcRect l="92257" t="2751" b="92330"/>
              <a:stretch/>
            </p:blipFill>
            <p:spPr>
              <a:xfrm>
                <a:off x="11212497" y="8878"/>
                <a:ext cx="979503" cy="319596"/>
              </a:xfrm>
              <a:prstGeom prst="rect">
                <a:avLst/>
              </a:prstGeom>
            </p:spPr>
          </p:pic>
        </p:grpSp>
        <p:pic>
          <p:nvPicPr>
            <p:cNvPr id="8" name="Picture 7">
              <a:extLst>
                <a:ext uri="{FF2B5EF4-FFF2-40B4-BE49-F238E27FC236}">
                  <a16:creationId xmlns:a16="http://schemas.microsoft.com/office/drawing/2014/main" id="{96C3A220-3DB1-42F4-99A8-1BC450CD10A2}"/>
                </a:ext>
              </a:extLst>
            </p:cNvPr>
            <p:cNvPicPr>
              <a:picLocks noChangeAspect="1"/>
            </p:cNvPicPr>
            <p:nvPr/>
          </p:nvPicPr>
          <p:blipFill rotWithShape="1">
            <a:blip r:embed="rId4">
              <a:extLst>
                <a:ext uri="{28A0092B-C50C-407E-A947-70E740481C1C}">
                  <a14:useLocalDpi xmlns:a14="http://schemas.microsoft.com/office/drawing/2010/main" val="0"/>
                </a:ext>
              </a:extLst>
            </a:blip>
            <a:srcRect l="58762" t="77314" r="32792" b="5987"/>
            <a:stretch/>
          </p:blipFill>
          <p:spPr>
            <a:xfrm>
              <a:off x="7164280" y="5468644"/>
              <a:ext cx="1029809" cy="1296139"/>
            </a:xfrm>
            <a:prstGeom prst="rect">
              <a:avLst/>
            </a:prstGeom>
          </p:spPr>
        </p:pic>
        <p:pic>
          <p:nvPicPr>
            <p:cNvPr id="1030" name="Picture 6" descr="Water Rubbish Images, Stock Photos &amp; Vectors | Shutterstock">
              <a:extLst>
                <a:ext uri="{FF2B5EF4-FFF2-40B4-BE49-F238E27FC236}">
                  <a16:creationId xmlns:a16="http://schemas.microsoft.com/office/drawing/2014/main" id="{895086E1-10AE-4B0F-9927-7F95E5B5A87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9167"/>
            <a:stretch/>
          </p:blipFill>
          <p:spPr bwMode="auto">
            <a:xfrm>
              <a:off x="198267" y="984143"/>
              <a:ext cx="7853101" cy="404645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7E0F230A-3B2F-4ED5-BE33-70DA1C99AF2B}"/>
                </a:ext>
              </a:extLst>
            </p:cNvPr>
            <p:cNvPicPr>
              <a:picLocks noChangeAspect="1"/>
            </p:cNvPicPr>
            <p:nvPr/>
          </p:nvPicPr>
          <p:blipFill rotWithShape="1">
            <a:blip r:embed="rId2">
              <a:extLst>
                <a:ext uri="{28A0092B-C50C-407E-A947-70E740481C1C}">
                  <a14:useLocalDpi xmlns:a14="http://schemas.microsoft.com/office/drawing/2010/main" val="0"/>
                </a:ext>
              </a:extLst>
            </a:blip>
            <a:srcRect l="60073" t="64437" r="32937" b="27797"/>
            <a:stretch/>
          </p:blipFill>
          <p:spPr>
            <a:xfrm>
              <a:off x="7324078" y="4592320"/>
              <a:ext cx="852256" cy="494586"/>
            </a:xfrm>
            <a:prstGeom prst="rect">
              <a:avLst/>
            </a:prstGeom>
          </p:spPr>
        </p:pic>
        <p:pic>
          <p:nvPicPr>
            <p:cNvPr id="13" name="Picture 12">
              <a:extLst>
                <a:ext uri="{FF2B5EF4-FFF2-40B4-BE49-F238E27FC236}">
                  <a16:creationId xmlns:a16="http://schemas.microsoft.com/office/drawing/2014/main" id="{A416CA73-3A60-4C72-8041-2ECB7C419ECA}"/>
                </a:ext>
              </a:extLst>
            </p:cNvPr>
            <p:cNvPicPr>
              <a:picLocks noChangeAspect="1"/>
            </p:cNvPicPr>
            <p:nvPr/>
          </p:nvPicPr>
          <p:blipFill rotWithShape="1">
            <a:blip r:embed="rId4">
              <a:extLst>
                <a:ext uri="{28A0092B-C50C-407E-A947-70E740481C1C}">
                  <a14:useLocalDpi xmlns:a14="http://schemas.microsoft.com/office/drawing/2010/main" val="0"/>
                </a:ext>
              </a:extLst>
            </a:blip>
            <a:srcRect l="84661" t="46655" r="11780" b="51003"/>
            <a:stretch/>
          </p:blipFill>
          <p:spPr>
            <a:xfrm>
              <a:off x="8923377" y="3975841"/>
              <a:ext cx="433954" cy="160564"/>
            </a:xfrm>
            <a:prstGeom prst="rect">
              <a:avLst/>
            </a:prstGeom>
          </p:spPr>
        </p:pic>
        <p:pic>
          <p:nvPicPr>
            <p:cNvPr id="14" name="Picture 13">
              <a:extLst>
                <a:ext uri="{FF2B5EF4-FFF2-40B4-BE49-F238E27FC236}">
                  <a16:creationId xmlns:a16="http://schemas.microsoft.com/office/drawing/2014/main" id="{C2D64A03-443C-4600-8A00-C4732DBB4174}"/>
                </a:ext>
              </a:extLst>
            </p:cNvPr>
            <p:cNvPicPr>
              <a:picLocks noChangeAspect="1"/>
            </p:cNvPicPr>
            <p:nvPr/>
          </p:nvPicPr>
          <p:blipFill rotWithShape="1">
            <a:blip r:embed="rId4">
              <a:extLst>
                <a:ext uri="{28A0092B-C50C-407E-A947-70E740481C1C}">
                  <a14:useLocalDpi xmlns:a14="http://schemas.microsoft.com/office/drawing/2010/main" val="0"/>
                </a:ext>
              </a:extLst>
            </a:blip>
            <a:srcRect l="84661" t="46655" r="11780" b="51003"/>
            <a:stretch/>
          </p:blipFill>
          <p:spPr>
            <a:xfrm>
              <a:off x="10200441" y="3975841"/>
              <a:ext cx="433954" cy="160564"/>
            </a:xfrm>
            <a:prstGeom prst="rect">
              <a:avLst/>
            </a:prstGeom>
          </p:spPr>
        </p:pic>
        <p:pic>
          <p:nvPicPr>
            <p:cNvPr id="15" name="Picture 14">
              <a:extLst>
                <a:ext uri="{FF2B5EF4-FFF2-40B4-BE49-F238E27FC236}">
                  <a16:creationId xmlns:a16="http://schemas.microsoft.com/office/drawing/2014/main" id="{7AB5D43C-6522-4F2C-BAEC-A765D7641C86}"/>
                </a:ext>
              </a:extLst>
            </p:cNvPr>
            <p:cNvPicPr>
              <a:picLocks noChangeAspect="1"/>
            </p:cNvPicPr>
            <p:nvPr/>
          </p:nvPicPr>
          <p:blipFill rotWithShape="1">
            <a:blip r:embed="rId4">
              <a:extLst>
                <a:ext uri="{28A0092B-C50C-407E-A947-70E740481C1C}">
                  <a14:useLocalDpi xmlns:a14="http://schemas.microsoft.com/office/drawing/2010/main" val="0"/>
                </a:ext>
              </a:extLst>
            </a:blip>
            <a:srcRect l="84661" t="46655" r="11780" b="51003"/>
            <a:stretch/>
          </p:blipFill>
          <p:spPr>
            <a:xfrm>
              <a:off x="11485271" y="3975841"/>
              <a:ext cx="433954" cy="160564"/>
            </a:xfrm>
            <a:prstGeom prst="rect">
              <a:avLst/>
            </a:prstGeom>
          </p:spPr>
        </p:pic>
        <p:pic>
          <p:nvPicPr>
            <p:cNvPr id="16" name="Picture 15">
              <a:extLst>
                <a:ext uri="{FF2B5EF4-FFF2-40B4-BE49-F238E27FC236}">
                  <a16:creationId xmlns:a16="http://schemas.microsoft.com/office/drawing/2014/main" id="{BE2046A7-EC0E-4792-A0C8-A873869A4C7F}"/>
                </a:ext>
              </a:extLst>
            </p:cNvPr>
            <p:cNvPicPr>
              <a:picLocks noChangeAspect="1"/>
            </p:cNvPicPr>
            <p:nvPr/>
          </p:nvPicPr>
          <p:blipFill rotWithShape="1">
            <a:blip r:embed="rId4">
              <a:extLst>
                <a:ext uri="{28A0092B-C50C-407E-A947-70E740481C1C}">
                  <a14:useLocalDpi xmlns:a14="http://schemas.microsoft.com/office/drawing/2010/main" val="0"/>
                </a:ext>
              </a:extLst>
            </a:blip>
            <a:srcRect l="84661" t="46655" r="11780" b="51003"/>
            <a:stretch/>
          </p:blipFill>
          <p:spPr>
            <a:xfrm>
              <a:off x="9470753" y="1040746"/>
              <a:ext cx="433954" cy="160564"/>
            </a:xfrm>
            <a:prstGeom prst="rect">
              <a:avLst/>
            </a:prstGeom>
          </p:spPr>
        </p:pic>
        <p:pic>
          <p:nvPicPr>
            <p:cNvPr id="17" name="Picture 16">
              <a:extLst>
                <a:ext uri="{FF2B5EF4-FFF2-40B4-BE49-F238E27FC236}">
                  <a16:creationId xmlns:a16="http://schemas.microsoft.com/office/drawing/2014/main" id="{52211AA2-8C5D-4241-B8C7-ED4A229EFFDF}"/>
                </a:ext>
              </a:extLst>
            </p:cNvPr>
            <p:cNvPicPr>
              <a:picLocks noChangeAspect="1"/>
            </p:cNvPicPr>
            <p:nvPr/>
          </p:nvPicPr>
          <p:blipFill rotWithShape="1">
            <a:blip r:embed="rId4">
              <a:extLst>
                <a:ext uri="{28A0092B-C50C-407E-A947-70E740481C1C}">
                  <a14:useLocalDpi xmlns:a14="http://schemas.microsoft.com/office/drawing/2010/main" val="0"/>
                </a:ext>
              </a:extLst>
            </a:blip>
            <a:srcRect l="84661" t="46655" r="11780" b="51003"/>
            <a:stretch/>
          </p:blipFill>
          <p:spPr>
            <a:xfrm>
              <a:off x="10936233" y="1040746"/>
              <a:ext cx="433954" cy="160564"/>
            </a:xfrm>
            <a:prstGeom prst="rect">
              <a:avLst/>
            </a:prstGeom>
          </p:spPr>
        </p:pic>
        <p:pic>
          <p:nvPicPr>
            <p:cNvPr id="18" name="Picture 17">
              <a:extLst>
                <a:ext uri="{FF2B5EF4-FFF2-40B4-BE49-F238E27FC236}">
                  <a16:creationId xmlns:a16="http://schemas.microsoft.com/office/drawing/2014/main" id="{F0402B30-28EE-49C1-B954-C14647F22606}"/>
                </a:ext>
              </a:extLst>
            </p:cNvPr>
            <p:cNvPicPr>
              <a:picLocks noChangeAspect="1"/>
            </p:cNvPicPr>
            <p:nvPr/>
          </p:nvPicPr>
          <p:blipFill rotWithShape="1">
            <a:blip r:embed="rId4">
              <a:extLst>
                <a:ext uri="{28A0092B-C50C-407E-A947-70E740481C1C}">
                  <a14:useLocalDpi xmlns:a14="http://schemas.microsoft.com/office/drawing/2010/main" val="0"/>
                </a:ext>
              </a:extLst>
            </a:blip>
            <a:srcRect l="84661" t="46655" r="11780" b="51003"/>
            <a:stretch/>
          </p:blipFill>
          <p:spPr>
            <a:xfrm>
              <a:off x="9197875" y="6470102"/>
              <a:ext cx="433954" cy="160564"/>
            </a:xfrm>
            <a:prstGeom prst="rect">
              <a:avLst/>
            </a:prstGeom>
          </p:spPr>
        </p:pic>
        <p:pic>
          <p:nvPicPr>
            <p:cNvPr id="19" name="Picture 18">
              <a:extLst>
                <a:ext uri="{FF2B5EF4-FFF2-40B4-BE49-F238E27FC236}">
                  <a16:creationId xmlns:a16="http://schemas.microsoft.com/office/drawing/2014/main" id="{AA805899-B9AE-4F96-BB23-E9E1BD9B71BA}"/>
                </a:ext>
              </a:extLst>
            </p:cNvPr>
            <p:cNvPicPr>
              <a:picLocks noChangeAspect="1"/>
            </p:cNvPicPr>
            <p:nvPr/>
          </p:nvPicPr>
          <p:blipFill rotWithShape="1">
            <a:blip r:embed="rId4">
              <a:extLst>
                <a:ext uri="{28A0092B-C50C-407E-A947-70E740481C1C}">
                  <a14:useLocalDpi xmlns:a14="http://schemas.microsoft.com/office/drawing/2010/main" val="0"/>
                </a:ext>
              </a:extLst>
            </a:blip>
            <a:srcRect l="84661" t="46655" r="11780" b="51003"/>
            <a:stretch/>
          </p:blipFill>
          <p:spPr>
            <a:xfrm>
              <a:off x="11153210" y="6470102"/>
              <a:ext cx="433954" cy="160564"/>
            </a:xfrm>
            <a:prstGeom prst="rect">
              <a:avLst/>
            </a:prstGeom>
          </p:spPr>
        </p:pic>
      </p:grpSp>
      <p:sp>
        <p:nvSpPr>
          <p:cNvPr id="23" name="TextBox 22">
            <a:extLst>
              <a:ext uri="{FF2B5EF4-FFF2-40B4-BE49-F238E27FC236}">
                <a16:creationId xmlns:a16="http://schemas.microsoft.com/office/drawing/2014/main" id="{0606E529-C014-4F6C-A05F-B3E7446909E9}"/>
              </a:ext>
            </a:extLst>
          </p:cNvPr>
          <p:cNvSpPr txBox="1"/>
          <p:nvPr/>
        </p:nvSpPr>
        <p:spPr>
          <a:xfrm>
            <a:off x="443363" y="150611"/>
            <a:ext cx="10941378" cy="1200329"/>
          </a:xfrm>
          <a:prstGeom prst="rect">
            <a:avLst/>
          </a:prstGeom>
          <a:noFill/>
        </p:spPr>
        <p:txBody>
          <a:bodyPr wrap="square" rtlCol="0">
            <a:spAutoFit/>
          </a:bodyPr>
          <a:lstStyle/>
          <a:p>
            <a:r>
              <a:rPr lang="en-US" dirty="0">
                <a:solidFill>
                  <a:schemeClr val="bg1"/>
                </a:solidFill>
              </a:rPr>
              <a:t>This is how the UI looks like in operation. The design and the buttons are not yet final, depending on how the tests will go after </a:t>
            </a:r>
            <a:r>
              <a:rPr lang="en-US" dirty="0" err="1">
                <a:solidFill>
                  <a:schemeClr val="bg1"/>
                </a:solidFill>
              </a:rPr>
              <a:t>covid</a:t>
            </a:r>
            <a:r>
              <a:rPr lang="en-US" dirty="0">
                <a:solidFill>
                  <a:schemeClr val="bg1"/>
                </a:solidFill>
              </a:rPr>
              <a:t>, changes might be necessary.  </a:t>
            </a:r>
            <a:br>
              <a:rPr lang="en-US" dirty="0">
                <a:solidFill>
                  <a:schemeClr val="bg1"/>
                </a:solidFill>
              </a:rPr>
            </a:br>
            <a:br>
              <a:rPr lang="en-US" dirty="0">
                <a:solidFill>
                  <a:schemeClr val="bg1"/>
                </a:solidFill>
              </a:rPr>
            </a:br>
            <a:endParaRPr lang="en-PH" dirty="0">
              <a:solidFill>
                <a:schemeClr val="bg1"/>
              </a:solidFill>
            </a:endParaRPr>
          </a:p>
        </p:txBody>
      </p:sp>
    </p:spTree>
    <p:extLst>
      <p:ext uri="{BB962C8B-B14F-4D97-AF65-F5344CB8AC3E}">
        <p14:creationId xmlns:p14="http://schemas.microsoft.com/office/powerpoint/2010/main" val="1783937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fade">
                                      <p:cBhvr>
                                        <p:cTn id="7" dur="1000"/>
                                        <p:tgtEl>
                                          <p:spTgt spid="23">
                                            <p:txEl>
                                              <p:pRg st="0" end="0"/>
                                            </p:txEl>
                                          </p:spTgt>
                                        </p:tgtEl>
                                      </p:cBhvr>
                                    </p:animEffect>
                                    <p:anim calcmode="lin" valueType="num">
                                      <p:cBhvr>
                                        <p:cTn id="8" dur="1000" fill="hold"/>
                                        <p:tgtEl>
                                          <p:spTgt spid="2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6EEC57-1371-4174-BE19-0C1807743E81}"/>
              </a:ext>
            </a:extLst>
          </p:cNvPr>
          <p:cNvSpPr txBox="1"/>
          <p:nvPr/>
        </p:nvSpPr>
        <p:spPr>
          <a:xfrm>
            <a:off x="1880616" y="2767280"/>
            <a:ext cx="8430768" cy="1323439"/>
          </a:xfrm>
          <a:prstGeom prst="rect">
            <a:avLst/>
          </a:prstGeom>
          <a:noFill/>
        </p:spPr>
        <p:txBody>
          <a:bodyPr wrap="square" rtlCol="0">
            <a:spAutoFit/>
          </a:bodyPr>
          <a:lstStyle/>
          <a:p>
            <a:r>
              <a:rPr lang="en-US" sz="8000" dirty="0">
                <a:solidFill>
                  <a:srgbClr val="9CB2D5"/>
                </a:solidFill>
                <a:latin typeface="Gotham Narrow Ultra" pitchFamily="50" charset="0"/>
              </a:rPr>
              <a:t>Firm</a:t>
            </a:r>
            <a:r>
              <a:rPr lang="en-PH" sz="8000" dirty="0">
                <a:solidFill>
                  <a:srgbClr val="9CB2D5"/>
                </a:solidFill>
                <a:latin typeface="Gotham Narrow Ultra" pitchFamily="50" charset="0"/>
              </a:rPr>
              <a:t>ware Update</a:t>
            </a:r>
          </a:p>
        </p:txBody>
      </p:sp>
    </p:spTree>
    <p:extLst>
      <p:ext uri="{BB962C8B-B14F-4D97-AF65-F5344CB8AC3E}">
        <p14:creationId xmlns:p14="http://schemas.microsoft.com/office/powerpoint/2010/main" val="3968540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ideo-1589990415">
            <a:hlinkClick r:id="" action="ppaction://media"/>
            <a:extLst>
              <a:ext uri="{FF2B5EF4-FFF2-40B4-BE49-F238E27FC236}">
                <a16:creationId xmlns:a16="http://schemas.microsoft.com/office/drawing/2014/main" id="{7A40D501-920F-44BB-AA5C-D6D08A97291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65056" y="319836"/>
            <a:ext cx="3374174" cy="6016574"/>
          </a:xfrm>
          <a:prstGeom prst="rect">
            <a:avLst/>
          </a:prstGeom>
        </p:spPr>
      </p:pic>
      <p:sp>
        <p:nvSpPr>
          <p:cNvPr id="3" name="Rectangle 2">
            <a:extLst>
              <a:ext uri="{FF2B5EF4-FFF2-40B4-BE49-F238E27FC236}">
                <a16:creationId xmlns:a16="http://schemas.microsoft.com/office/drawing/2014/main" id="{11065050-DB7A-4D9E-BF8C-3E1B9CEF4D29}"/>
              </a:ext>
            </a:extLst>
          </p:cNvPr>
          <p:cNvSpPr/>
          <p:nvPr/>
        </p:nvSpPr>
        <p:spPr>
          <a:xfrm>
            <a:off x="387140" y="6353498"/>
            <a:ext cx="3530005" cy="369332"/>
          </a:xfrm>
          <a:prstGeom prst="rect">
            <a:avLst/>
          </a:prstGeom>
        </p:spPr>
        <p:txBody>
          <a:bodyPr wrap="none">
            <a:spAutoFit/>
          </a:bodyPr>
          <a:lstStyle/>
          <a:p>
            <a:pPr algn="ctr"/>
            <a:r>
              <a:rPr lang="en-PH" dirty="0">
                <a:solidFill>
                  <a:srgbClr val="F39422"/>
                </a:solidFill>
                <a:latin typeface="Gotham Black" pitchFamily="50" charset="0"/>
              </a:rPr>
              <a:t>Last Test taken before </a:t>
            </a:r>
            <a:r>
              <a:rPr lang="en-PH" dirty="0" err="1">
                <a:solidFill>
                  <a:srgbClr val="F39422"/>
                </a:solidFill>
                <a:latin typeface="Gotham Black" pitchFamily="50" charset="0"/>
              </a:rPr>
              <a:t>Covid</a:t>
            </a:r>
            <a:endParaRPr lang="en-PH" dirty="0">
              <a:solidFill>
                <a:srgbClr val="F39422"/>
              </a:solidFill>
              <a:latin typeface="Gotham Black" pitchFamily="50" charset="0"/>
            </a:endParaRPr>
          </a:p>
        </p:txBody>
      </p:sp>
      <p:sp>
        <p:nvSpPr>
          <p:cNvPr id="5" name="TextBox 4">
            <a:extLst>
              <a:ext uri="{FF2B5EF4-FFF2-40B4-BE49-F238E27FC236}">
                <a16:creationId xmlns:a16="http://schemas.microsoft.com/office/drawing/2014/main" id="{E93B881C-78D6-4B9C-8E40-9D867AFC02CF}"/>
              </a:ext>
            </a:extLst>
          </p:cNvPr>
          <p:cNvSpPr txBox="1"/>
          <p:nvPr/>
        </p:nvSpPr>
        <p:spPr>
          <a:xfrm>
            <a:off x="4169317" y="1212285"/>
            <a:ext cx="7557627" cy="1200329"/>
          </a:xfrm>
          <a:prstGeom prst="rect">
            <a:avLst/>
          </a:prstGeom>
          <a:noFill/>
        </p:spPr>
        <p:txBody>
          <a:bodyPr wrap="square" rtlCol="0">
            <a:spAutoFit/>
          </a:bodyPr>
          <a:lstStyle/>
          <a:p>
            <a:pPr algn="just"/>
            <a:r>
              <a:rPr lang="en-US" dirty="0">
                <a:solidFill>
                  <a:schemeClr val="bg1"/>
                </a:solidFill>
              </a:rPr>
              <a:t>This video contains the tests made on the wireless transmission of control from MATLAB GUI to the Unmanned Surface Vehicle. Controls such as; rudder control, conveyor control, and propeller speed control can be seen from the video.</a:t>
            </a:r>
            <a:endParaRPr lang="en-PH" dirty="0">
              <a:solidFill>
                <a:schemeClr val="bg1"/>
              </a:solidFill>
            </a:endParaRPr>
          </a:p>
        </p:txBody>
      </p:sp>
      <p:sp>
        <p:nvSpPr>
          <p:cNvPr id="6" name="TextBox 5">
            <a:extLst>
              <a:ext uri="{FF2B5EF4-FFF2-40B4-BE49-F238E27FC236}">
                <a16:creationId xmlns:a16="http://schemas.microsoft.com/office/drawing/2014/main" id="{9BF3B93F-2A53-43EA-A9F7-9DD6308F0140}"/>
              </a:ext>
            </a:extLst>
          </p:cNvPr>
          <p:cNvSpPr txBox="1"/>
          <p:nvPr/>
        </p:nvSpPr>
        <p:spPr>
          <a:xfrm>
            <a:off x="4169317" y="2690336"/>
            <a:ext cx="7557627" cy="1477328"/>
          </a:xfrm>
          <a:prstGeom prst="rect">
            <a:avLst/>
          </a:prstGeom>
          <a:noFill/>
        </p:spPr>
        <p:txBody>
          <a:bodyPr wrap="square" rtlCol="0">
            <a:spAutoFit/>
          </a:bodyPr>
          <a:lstStyle/>
          <a:p>
            <a:pPr algn="just"/>
            <a:r>
              <a:rPr lang="en-US" dirty="0">
                <a:solidFill>
                  <a:schemeClr val="bg1"/>
                </a:solidFill>
              </a:rPr>
              <a:t>Tests were also successfully made in acquiring data from the IMU and GPS from a far distance-size of 5</a:t>
            </a:r>
            <a:r>
              <a:rPr lang="en-US" baseline="30000" dirty="0">
                <a:solidFill>
                  <a:schemeClr val="bg1"/>
                </a:solidFill>
              </a:rPr>
              <a:t>th</a:t>
            </a:r>
            <a:r>
              <a:rPr lang="en-US" dirty="0">
                <a:solidFill>
                  <a:schemeClr val="bg1"/>
                </a:solidFill>
              </a:rPr>
              <a:t> floor front railings. These data were automatically saved in Excel. But unfortunately, there is not enough data to show the researcher’s results yet. Hopefully, after </a:t>
            </a:r>
            <a:r>
              <a:rPr lang="en-US" dirty="0" err="1">
                <a:solidFill>
                  <a:schemeClr val="bg1"/>
                </a:solidFill>
              </a:rPr>
              <a:t>covid</a:t>
            </a:r>
            <a:r>
              <a:rPr lang="en-US" dirty="0">
                <a:solidFill>
                  <a:schemeClr val="bg1"/>
                </a:solidFill>
              </a:rPr>
              <a:t> the researcher’s can continue to conduct their study.</a:t>
            </a:r>
            <a:endParaRPr lang="en-PH" dirty="0">
              <a:solidFill>
                <a:schemeClr val="bg1"/>
              </a:solidFill>
            </a:endParaRPr>
          </a:p>
        </p:txBody>
      </p:sp>
    </p:spTree>
    <p:extLst>
      <p:ext uri="{BB962C8B-B14F-4D97-AF65-F5344CB8AC3E}">
        <p14:creationId xmlns:p14="http://schemas.microsoft.com/office/powerpoint/2010/main" val="2846975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9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E8B91C-3EB4-4E85-8434-A90DB1EEC02F}"/>
              </a:ext>
            </a:extLst>
          </p:cNvPr>
          <p:cNvSpPr txBox="1"/>
          <p:nvPr/>
        </p:nvSpPr>
        <p:spPr>
          <a:xfrm>
            <a:off x="3393914" y="2921169"/>
            <a:ext cx="5404172" cy="1015663"/>
          </a:xfrm>
          <a:prstGeom prst="rect">
            <a:avLst/>
          </a:prstGeom>
          <a:noFill/>
        </p:spPr>
        <p:txBody>
          <a:bodyPr wrap="none" rtlCol="0">
            <a:spAutoFit/>
          </a:bodyPr>
          <a:lstStyle/>
          <a:p>
            <a:r>
              <a:rPr lang="en-PH" sz="6000" dirty="0">
                <a:solidFill>
                  <a:srgbClr val="87C0CD"/>
                </a:solidFill>
                <a:latin typeface="Gotham Narrow Black" pitchFamily="50" charset="0"/>
              </a:rPr>
              <a:t>THANK YOU! </a:t>
            </a:r>
            <a:r>
              <a:rPr lang="en-PH" sz="6000" dirty="0">
                <a:solidFill>
                  <a:srgbClr val="87C0CD"/>
                </a:solidFill>
                <a:latin typeface="Gotham Narrow Black" pitchFamily="50" charset="0"/>
                <a:sym typeface="Wingdings" panose="05000000000000000000" pitchFamily="2" charset="2"/>
              </a:rPr>
              <a:t></a:t>
            </a:r>
            <a:endParaRPr lang="en-PH" sz="6000" dirty="0">
              <a:solidFill>
                <a:srgbClr val="87C0CD"/>
              </a:solidFill>
              <a:latin typeface="Gotham Narrow Black" pitchFamily="50" charset="0"/>
            </a:endParaRPr>
          </a:p>
        </p:txBody>
      </p:sp>
    </p:spTree>
    <p:extLst>
      <p:ext uri="{BB962C8B-B14F-4D97-AF65-F5344CB8AC3E}">
        <p14:creationId xmlns:p14="http://schemas.microsoft.com/office/powerpoint/2010/main" val="15772369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6EEC57-1371-4174-BE19-0C1807743E81}"/>
              </a:ext>
            </a:extLst>
          </p:cNvPr>
          <p:cNvSpPr txBox="1"/>
          <p:nvPr/>
        </p:nvSpPr>
        <p:spPr>
          <a:xfrm>
            <a:off x="1880616" y="2767281"/>
            <a:ext cx="8430768" cy="1323439"/>
          </a:xfrm>
          <a:prstGeom prst="rect">
            <a:avLst/>
          </a:prstGeom>
          <a:noFill/>
        </p:spPr>
        <p:txBody>
          <a:bodyPr wrap="square" rtlCol="0">
            <a:spAutoFit/>
          </a:bodyPr>
          <a:lstStyle/>
          <a:p>
            <a:r>
              <a:rPr lang="en-US" sz="8000" dirty="0">
                <a:solidFill>
                  <a:srgbClr val="9CB2D5"/>
                </a:solidFill>
                <a:latin typeface="Gotham Narrow Ultra" pitchFamily="50" charset="0"/>
              </a:rPr>
              <a:t>Hard</a:t>
            </a:r>
            <a:r>
              <a:rPr lang="en-PH" sz="8000" dirty="0">
                <a:solidFill>
                  <a:srgbClr val="9CB2D5"/>
                </a:solidFill>
                <a:latin typeface="Gotham Narrow Ultra" pitchFamily="50" charset="0"/>
              </a:rPr>
              <a:t>ware Update</a:t>
            </a:r>
          </a:p>
        </p:txBody>
      </p:sp>
    </p:spTree>
    <p:extLst>
      <p:ext uri="{BB962C8B-B14F-4D97-AF65-F5344CB8AC3E}">
        <p14:creationId xmlns:p14="http://schemas.microsoft.com/office/powerpoint/2010/main" val="10135546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DB4FDD-CD89-4AB7-96C7-C229F6F7E315}"/>
              </a:ext>
            </a:extLst>
          </p:cNvPr>
          <p:cNvSpPr txBox="1"/>
          <p:nvPr/>
        </p:nvSpPr>
        <p:spPr>
          <a:xfrm>
            <a:off x="399068" y="667410"/>
            <a:ext cx="5816339" cy="1200329"/>
          </a:xfrm>
          <a:prstGeom prst="rect">
            <a:avLst/>
          </a:prstGeom>
          <a:noFill/>
        </p:spPr>
        <p:txBody>
          <a:bodyPr wrap="square" rtlCol="0">
            <a:spAutoFit/>
          </a:bodyPr>
          <a:lstStyle/>
          <a:p>
            <a:pPr algn="just"/>
            <a:r>
              <a:rPr lang="en-US" dirty="0">
                <a:solidFill>
                  <a:schemeClr val="bg1"/>
                </a:solidFill>
              </a:rPr>
              <a:t>The schematic design was initially done using </a:t>
            </a:r>
            <a:r>
              <a:rPr lang="en-US" dirty="0" err="1">
                <a:solidFill>
                  <a:schemeClr val="bg1"/>
                </a:solidFill>
              </a:rPr>
              <a:t>EagleCAD</a:t>
            </a:r>
            <a:r>
              <a:rPr lang="en-US" dirty="0">
                <a:solidFill>
                  <a:schemeClr val="bg1"/>
                </a:solidFill>
              </a:rPr>
              <a:t> and was exported to </a:t>
            </a:r>
            <a:r>
              <a:rPr lang="en-US" dirty="0" err="1">
                <a:solidFill>
                  <a:schemeClr val="bg1"/>
                </a:solidFill>
              </a:rPr>
              <a:t>EasyEDA</a:t>
            </a:r>
            <a:r>
              <a:rPr lang="en-US" dirty="0">
                <a:solidFill>
                  <a:schemeClr val="bg1"/>
                </a:solidFill>
              </a:rPr>
              <a:t>. The picture below shows the schematic design for the circuit. The design shows the pin heads connected to the </a:t>
            </a:r>
            <a:r>
              <a:rPr lang="en-US" dirty="0" err="1">
                <a:solidFill>
                  <a:schemeClr val="bg1"/>
                </a:solidFill>
              </a:rPr>
              <a:t>arduino</a:t>
            </a:r>
            <a:r>
              <a:rPr lang="en-US" dirty="0">
                <a:solidFill>
                  <a:schemeClr val="bg1"/>
                </a:solidFill>
              </a:rPr>
              <a:t> mega 2560. </a:t>
            </a:r>
            <a:endParaRPr lang="en-PH" dirty="0">
              <a:solidFill>
                <a:schemeClr val="bg1"/>
              </a:solidFill>
            </a:endParaRPr>
          </a:p>
        </p:txBody>
      </p:sp>
      <p:pic>
        <p:nvPicPr>
          <p:cNvPr id="2050" name="Picture 2">
            <a:extLst>
              <a:ext uri="{FF2B5EF4-FFF2-40B4-BE49-F238E27FC236}">
                <a16:creationId xmlns:a16="http://schemas.microsoft.com/office/drawing/2014/main" id="{F07E4311-A020-46DA-9112-0EA44463F2B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594" t="14386" r="12893" b="4846"/>
          <a:stretch/>
        </p:blipFill>
        <p:spPr bwMode="auto">
          <a:xfrm>
            <a:off x="399068" y="2018406"/>
            <a:ext cx="5740924" cy="4172184"/>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DFD8AE4-A7E0-43D1-AB09-6C4EB8FFF1E0}"/>
              </a:ext>
            </a:extLst>
          </p:cNvPr>
          <p:cNvSpPr txBox="1"/>
          <p:nvPr/>
        </p:nvSpPr>
        <p:spPr>
          <a:xfrm>
            <a:off x="6787299" y="5267260"/>
            <a:ext cx="5005633" cy="923330"/>
          </a:xfrm>
          <a:prstGeom prst="rect">
            <a:avLst/>
          </a:prstGeom>
          <a:noFill/>
        </p:spPr>
        <p:txBody>
          <a:bodyPr wrap="square" rtlCol="0">
            <a:spAutoFit/>
          </a:bodyPr>
          <a:lstStyle/>
          <a:p>
            <a:r>
              <a:rPr lang="en-US" dirty="0">
                <a:solidFill>
                  <a:schemeClr val="bg1"/>
                </a:solidFill>
              </a:rPr>
              <a:t>The schematic design was then converted to the breadboard layout. </a:t>
            </a:r>
            <a:br>
              <a:rPr lang="en-US" dirty="0">
                <a:solidFill>
                  <a:schemeClr val="bg1"/>
                </a:solidFill>
              </a:rPr>
            </a:br>
            <a:endParaRPr lang="en-PH" dirty="0">
              <a:solidFill>
                <a:schemeClr val="bg1"/>
              </a:solidFill>
            </a:endParaRPr>
          </a:p>
        </p:txBody>
      </p:sp>
      <p:pic>
        <p:nvPicPr>
          <p:cNvPr id="6" name="Picture 2">
            <a:extLst>
              <a:ext uri="{FF2B5EF4-FFF2-40B4-BE49-F238E27FC236}">
                <a16:creationId xmlns:a16="http://schemas.microsoft.com/office/drawing/2014/main" id="{0BCDCB8F-6119-4D88-8A56-E55A0579776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627" t="27367" r="37213" b="12275"/>
          <a:stretch/>
        </p:blipFill>
        <p:spPr bwMode="auto">
          <a:xfrm rot="10800000">
            <a:off x="6674177" y="1660187"/>
            <a:ext cx="4930220" cy="333708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C3052AE-BE71-4CAB-866E-3430E7D67C0B}"/>
              </a:ext>
            </a:extLst>
          </p:cNvPr>
          <p:cNvSpPr/>
          <p:nvPr/>
        </p:nvSpPr>
        <p:spPr>
          <a:xfrm>
            <a:off x="1295591" y="6190590"/>
            <a:ext cx="3947877" cy="369332"/>
          </a:xfrm>
          <a:prstGeom prst="rect">
            <a:avLst/>
          </a:prstGeom>
        </p:spPr>
        <p:txBody>
          <a:bodyPr wrap="none">
            <a:spAutoFit/>
          </a:bodyPr>
          <a:lstStyle/>
          <a:p>
            <a:pPr algn="ctr"/>
            <a:r>
              <a:rPr lang="en-PH">
                <a:solidFill>
                  <a:srgbClr val="F39422"/>
                </a:solidFill>
                <a:latin typeface="Gotham Black" pitchFamily="50" charset="0"/>
              </a:rPr>
              <a:t>Schematic Diagram on EasyEDA</a:t>
            </a:r>
            <a:endParaRPr lang="en-PH" dirty="0">
              <a:solidFill>
                <a:srgbClr val="F39422"/>
              </a:solidFill>
              <a:latin typeface="Gotham Black" pitchFamily="50" charset="0"/>
            </a:endParaRPr>
          </a:p>
        </p:txBody>
      </p:sp>
      <p:sp>
        <p:nvSpPr>
          <p:cNvPr id="7" name="Rectangle 6">
            <a:extLst>
              <a:ext uri="{FF2B5EF4-FFF2-40B4-BE49-F238E27FC236}">
                <a16:creationId xmlns:a16="http://schemas.microsoft.com/office/drawing/2014/main" id="{F35525F5-1BAE-4DF8-9023-397590A1EF61}"/>
              </a:ext>
            </a:extLst>
          </p:cNvPr>
          <p:cNvSpPr/>
          <p:nvPr/>
        </p:nvSpPr>
        <p:spPr>
          <a:xfrm>
            <a:off x="7915073" y="1267574"/>
            <a:ext cx="2448427" cy="369332"/>
          </a:xfrm>
          <a:prstGeom prst="rect">
            <a:avLst/>
          </a:prstGeom>
        </p:spPr>
        <p:txBody>
          <a:bodyPr wrap="none">
            <a:spAutoFit/>
          </a:bodyPr>
          <a:lstStyle/>
          <a:p>
            <a:pPr algn="ctr"/>
            <a:r>
              <a:rPr lang="en-PH" dirty="0">
                <a:solidFill>
                  <a:srgbClr val="F39422"/>
                </a:solidFill>
                <a:latin typeface="Gotham Black" pitchFamily="50" charset="0"/>
              </a:rPr>
              <a:t>Breadboard Layout</a:t>
            </a:r>
          </a:p>
        </p:txBody>
      </p:sp>
    </p:spTree>
    <p:extLst>
      <p:ext uri="{BB962C8B-B14F-4D97-AF65-F5344CB8AC3E}">
        <p14:creationId xmlns:p14="http://schemas.microsoft.com/office/powerpoint/2010/main" val="1223513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1000"/>
                                        <p:tgtEl>
                                          <p:spTgt spid="5">
                                            <p:txEl>
                                              <p:pRg st="0" end="0"/>
                                            </p:txEl>
                                          </p:spTgt>
                                        </p:tgtEl>
                                      </p:cBhvr>
                                    </p:animEffect>
                                    <p:anim calcmode="lin" valueType="num">
                                      <p:cBhvr>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DB4FDD-CD89-4AB7-96C7-C229F6F7E315}"/>
              </a:ext>
            </a:extLst>
          </p:cNvPr>
          <p:cNvSpPr txBox="1"/>
          <p:nvPr/>
        </p:nvSpPr>
        <p:spPr>
          <a:xfrm>
            <a:off x="273378" y="131975"/>
            <a:ext cx="10548593" cy="923330"/>
          </a:xfrm>
          <a:prstGeom prst="rect">
            <a:avLst/>
          </a:prstGeom>
          <a:noFill/>
        </p:spPr>
        <p:txBody>
          <a:bodyPr wrap="square" rtlCol="0">
            <a:spAutoFit/>
          </a:bodyPr>
          <a:lstStyle/>
          <a:p>
            <a:r>
              <a:rPr lang="en-US" dirty="0" err="1">
                <a:solidFill>
                  <a:schemeClr val="bg1"/>
                </a:solidFill>
              </a:rPr>
              <a:t>EasyEDA</a:t>
            </a:r>
            <a:r>
              <a:rPr lang="en-US" dirty="0">
                <a:solidFill>
                  <a:schemeClr val="bg1"/>
                </a:solidFill>
              </a:rPr>
              <a:t> also provides a 3D view of the circuit layout.</a:t>
            </a:r>
          </a:p>
          <a:p>
            <a:br>
              <a:rPr lang="en-US" dirty="0">
                <a:solidFill>
                  <a:schemeClr val="bg1"/>
                </a:solidFill>
              </a:rPr>
            </a:br>
            <a:endParaRPr lang="en-PH" dirty="0">
              <a:solidFill>
                <a:schemeClr val="bg1"/>
              </a:solidFill>
            </a:endParaRPr>
          </a:p>
        </p:txBody>
      </p:sp>
      <p:pic>
        <p:nvPicPr>
          <p:cNvPr id="4098" name="Picture 2">
            <a:extLst>
              <a:ext uri="{FF2B5EF4-FFF2-40B4-BE49-F238E27FC236}">
                <a16:creationId xmlns:a16="http://schemas.microsoft.com/office/drawing/2014/main" id="{3B6530AB-8638-4932-B656-3F875BC1893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4834" t="15390" r="11089" b="1477"/>
          <a:stretch/>
        </p:blipFill>
        <p:spPr bwMode="auto">
          <a:xfrm>
            <a:off x="273378" y="707008"/>
            <a:ext cx="3808428" cy="2779407"/>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F45C8A5A-0B3E-40A2-9085-C8CEDBC9955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5313" t="14329" r="11880" b="2538"/>
          <a:stretch/>
        </p:blipFill>
        <p:spPr bwMode="auto">
          <a:xfrm>
            <a:off x="4229493" y="707008"/>
            <a:ext cx="3733013" cy="2779407"/>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7E4AB633-216A-4A35-ADF4-16663FD8FD1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5060" t="14595" r="10864" b="2270"/>
          <a:stretch/>
        </p:blipFill>
        <p:spPr bwMode="auto">
          <a:xfrm>
            <a:off x="8110193" y="707008"/>
            <a:ext cx="3808429" cy="277940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058287F-0E0B-4926-A4B6-3946D61C2867}"/>
              </a:ext>
            </a:extLst>
          </p:cNvPr>
          <p:cNvSpPr txBox="1"/>
          <p:nvPr/>
        </p:nvSpPr>
        <p:spPr>
          <a:xfrm>
            <a:off x="273377" y="3599788"/>
            <a:ext cx="11645244" cy="1754326"/>
          </a:xfrm>
          <a:prstGeom prst="rect">
            <a:avLst/>
          </a:prstGeom>
          <a:noFill/>
        </p:spPr>
        <p:txBody>
          <a:bodyPr wrap="square" rtlCol="0">
            <a:spAutoFit/>
          </a:bodyPr>
          <a:lstStyle/>
          <a:p>
            <a:pPr algn="just"/>
            <a:r>
              <a:rPr lang="en-US" dirty="0">
                <a:solidFill>
                  <a:schemeClr val="bg1"/>
                </a:solidFill>
              </a:rPr>
              <a:t>The converted board layout was used to print the PCB. The researcher visited and have it printed in RF Laboratory of the Department of Electrical Engineering and Technology located in the 2nd floor building of the College of Engineering and Technology. </a:t>
            </a:r>
          </a:p>
          <a:p>
            <a:br>
              <a:rPr lang="en-US" dirty="0">
                <a:solidFill>
                  <a:schemeClr val="bg1"/>
                </a:solidFill>
              </a:rPr>
            </a:br>
            <a:br>
              <a:rPr lang="en-US" dirty="0">
                <a:solidFill>
                  <a:schemeClr val="bg1"/>
                </a:solidFill>
              </a:rPr>
            </a:br>
            <a:endParaRPr lang="en-PH" dirty="0">
              <a:solidFill>
                <a:schemeClr val="bg1"/>
              </a:solidFill>
            </a:endParaRPr>
          </a:p>
        </p:txBody>
      </p:sp>
      <p:pic>
        <p:nvPicPr>
          <p:cNvPr id="4104" name="Picture 8">
            <a:extLst>
              <a:ext uri="{FF2B5EF4-FFF2-40B4-BE49-F238E27FC236}">
                <a16:creationId xmlns:a16="http://schemas.microsoft.com/office/drawing/2014/main" id="{5C253891-FF1A-425A-8048-A4C889D730F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69468" y="4425455"/>
            <a:ext cx="3853062" cy="2337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4430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animEffect transition="in" filter="fade">
                                      <p:cBhvr>
                                        <p:cTn id="21" dur="1000"/>
                                        <p:tgtEl>
                                          <p:spTgt spid="7">
                                            <p:txEl>
                                              <p:pRg st="0" end="0"/>
                                            </p:txEl>
                                          </p:spTgt>
                                        </p:tgtEl>
                                      </p:cBhvr>
                                    </p:animEffect>
                                    <p:anim calcmode="lin" valueType="num">
                                      <p:cBhvr>
                                        <p:cTn id="22"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7">
                                            <p:txEl>
                                              <p:pRg st="1" end="1"/>
                                            </p:txEl>
                                          </p:spTgt>
                                        </p:tgtEl>
                                        <p:attrNameLst>
                                          <p:attrName>style.visibility</p:attrName>
                                        </p:attrNameLst>
                                      </p:cBhvr>
                                      <p:to>
                                        <p:strVal val="visible"/>
                                      </p:to>
                                    </p:set>
                                    <p:animEffect transition="in" filter="fade">
                                      <p:cBhvr>
                                        <p:cTn id="28" dur="1000"/>
                                        <p:tgtEl>
                                          <p:spTgt spid="7">
                                            <p:txEl>
                                              <p:pRg st="1" end="1"/>
                                            </p:txEl>
                                          </p:spTgt>
                                        </p:tgtEl>
                                      </p:cBhvr>
                                    </p:animEffect>
                                    <p:anim calcmode="lin" valueType="num">
                                      <p:cBhvr>
                                        <p:cTn id="29"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30"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DB4FDD-CD89-4AB7-96C7-C229F6F7E315}"/>
              </a:ext>
            </a:extLst>
          </p:cNvPr>
          <p:cNvSpPr txBox="1"/>
          <p:nvPr/>
        </p:nvSpPr>
        <p:spPr>
          <a:xfrm>
            <a:off x="1085653" y="5800725"/>
            <a:ext cx="10548593" cy="1477328"/>
          </a:xfrm>
          <a:prstGeom prst="rect">
            <a:avLst/>
          </a:prstGeom>
          <a:noFill/>
        </p:spPr>
        <p:txBody>
          <a:bodyPr wrap="square" rtlCol="0">
            <a:spAutoFit/>
          </a:bodyPr>
          <a:lstStyle/>
          <a:p>
            <a:r>
              <a:rPr lang="en-US" dirty="0">
                <a:solidFill>
                  <a:schemeClr val="bg1"/>
                </a:solidFill>
              </a:rPr>
              <a:t>Due to unforeseen events, the researchers weren’t able to solder the components on the PCB layout. The picture below shows how the PCB would like if the components were soldered.</a:t>
            </a:r>
          </a:p>
          <a:p>
            <a:br>
              <a:rPr lang="en-US" dirty="0">
                <a:solidFill>
                  <a:schemeClr val="bg1"/>
                </a:solidFill>
              </a:rPr>
            </a:br>
            <a:br>
              <a:rPr lang="en-US" dirty="0">
                <a:solidFill>
                  <a:schemeClr val="bg1"/>
                </a:solidFill>
              </a:rPr>
            </a:br>
            <a:endParaRPr lang="en-PH" dirty="0">
              <a:solidFill>
                <a:schemeClr val="bg1"/>
              </a:solidFill>
            </a:endParaRPr>
          </a:p>
        </p:txBody>
      </p:sp>
      <p:pic>
        <p:nvPicPr>
          <p:cNvPr id="5122" name="Picture 2">
            <a:extLst>
              <a:ext uri="{FF2B5EF4-FFF2-40B4-BE49-F238E27FC236}">
                <a16:creationId xmlns:a16="http://schemas.microsoft.com/office/drawing/2014/main" id="{5B3282EE-D636-4903-9ECE-E798454E58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88150" y="1200150"/>
            <a:ext cx="5943600" cy="44577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A594412-8D82-4B32-B29A-E7B7FC57968F}"/>
              </a:ext>
            </a:extLst>
          </p:cNvPr>
          <p:cNvSpPr txBox="1"/>
          <p:nvPr/>
        </p:nvSpPr>
        <p:spPr>
          <a:xfrm>
            <a:off x="2178709" y="226278"/>
            <a:ext cx="7834582" cy="830997"/>
          </a:xfrm>
          <a:prstGeom prst="rect">
            <a:avLst/>
          </a:prstGeom>
          <a:noFill/>
        </p:spPr>
        <p:txBody>
          <a:bodyPr wrap="none" rtlCol="0">
            <a:spAutoFit/>
          </a:bodyPr>
          <a:lstStyle/>
          <a:p>
            <a:pPr algn="ctr"/>
            <a:r>
              <a:rPr lang="en-PH" sz="4800" dirty="0">
                <a:solidFill>
                  <a:srgbClr val="F39422"/>
                </a:solidFill>
                <a:latin typeface="Gotham Black" pitchFamily="50" charset="0"/>
              </a:rPr>
              <a:t>PCB and its components</a:t>
            </a:r>
          </a:p>
        </p:txBody>
      </p:sp>
    </p:spTree>
    <p:extLst>
      <p:ext uri="{BB962C8B-B14F-4D97-AF65-F5344CB8AC3E}">
        <p14:creationId xmlns:p14="http://schemas.microsoft.com/office/powerpoint/2010/main" val="1459079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A0D868F-C4F3-4B8C-8684-FDB032EA817B}"/>
              </a:ext>
            </a:extLst>
          </p:cNvPr>
          <p:cNvSpPr/>
          <p:nvPr/>
        </p:nvSpPr>
        <p:spPr>
          <a:xfrm>
            <a:off x="821703" y="5646563"/>
            <a:ext cx="10548593" cy="923330"/>
          </a:xfrm>
          <a:prstGeom prst="rect">
            <a:avLst/>
          </a:prstGeom>
        </p:spPr>
        <p:txBody>
          <a:bodyPr wrap="square">
            <a:spAutoFit/>
          </a:bodyPr>
          <a:lstStyle/>
          <a:p>
            <a:pPr algn="just"/>
            <a:r>
              <a:rPr lang="en-US" dirty="0">
                <a:solidFill>
                  <a:schemeClr val="bg1"/>
                </a:solidFill>
                <a:latin typeface="Arial" panose="020B0604020202020204" pitchFamily="34" charset="0"/>
              </a:rPr>
              <a:t>For the power source of the motors,  a dc-dc converter was used to regulate the voltage supplied to the motors. The researchers were able to arrange some wires on the boat for resilience to external stress. The inability to go to school and work on the lab makes the task incomplete for the meantime. </a:t>
            </a:r>
            <a:endParaRPr lang="en-PH" dirty="0">
              <a:solidFill>
                <a:schemeClr val="bg1"/>
              </a:solidFill>
            </a:endParaRPr>
          </a:p>
        </p:txBody>
      </p:sp>
      <p:pic>
        <p:nvPicPr>
          <p:cNvPr id="6146" name="Picture 2">
            <a:extLst>
              <a:ext uri="{FF2B5EF4-FFF2-40B4-BE49-F238E27FC236}">
                <a16:creationId xmlns:a16="http://schemas.microsoft.com/office/drawing/2014/main" id="{39F04DFE-6F2A-49D3-9CAF-BD8D91CC81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4250" y="1153973"/>
            <a:ext cx="2683498" cy="430495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13BEE8D-FC80-4B9F-8231-8C4CEDD573DA}"/>
              </a:ext>
            </a:extLst>
          </p:cNvPr>
          <p:cNvSpPr txBox="1"/>
          <p:nvPr/>
        </p:nvSpPr>
        <p:spPr>
          <a:xfrm>
            <a:off x="3665301" y="229160"/>
            <a:ext cx="4861395" cy="830997"/>
          </a:xfrm>
          <a:prstGeom prst="rect">
            <a:avLst/>
          </a:prstGeom>
          <a:noFill/>
        </p:spPr>
        <p:txBody>
          <a:bodyPr wrap="none" rtlCol="0">
            <a:spAutoFit/>
          </a:bodyPr>
          <a:lstStyle/>
          <a:p>
            <a:pPr algn="ctr"/>
            <a:r>
              <a:rPr lang="en-PH" sz="4800" dirty="0">
                <a:solidFill>
                  <a:srgbClr val="F39422"/>
                </a:solidFill>
                <a:latin typeface="Gotham Black" pitchFamily="50" charset="0"/>
              </a:rPr>
              <a:t>Current Wiring</a:t>
            </a:r>
          </a:p>
        </p:txBody>
      </p:sp>
    </p:spTree>
    <p:extLst>
      <p:ext uri="{BB962C8B-B14F-4D97-AF65-F5344CB8AC3E}">
        <p14:creationId xmlns:p14="http://schemas.microsoft.com/office/powerpoint/2010/main" val="10365797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D6EEC57-1371-4174-BE19-0C1807743E81}"/>
              </a:ext>
            </a:extLst>
          </p:cNvPr>
          <p:cNvSpPr txBox="1"/>
          <p:nvPr/>
        </p:nvSpPr>
        <p:spPr>
          <a:xfrm>
            <a:off x="1880616" y="2767281"/>
            <a:ext cx="8430768" cy="1323439"/>
          </a:xfrm>
          <a:prstGeom prst="rect">
            <a:avLst/>
          </a:prstGeom>
          <a:noFill/>
        </p:spPr>
        <p:txBody>
          <a:bodyPr wrap="square" rtlCol="0">
            <a:spAutoFit/>
          </a:bodyPr>
          <a:lstStyle/>
          <a:p>
            <a:r>
              <a:rPr lang="en-US" sz="8000" dirty="0">
                <a:solidFill>
                  <a:srgbClr val="9CB2D5"/>
                </a:solidFill>
                <a:latin typeface="Gotham Narrow Ultra" pitchFamily="50" charset="0"/>
              </a:rPr>
              <a:t>S</a:t>
            </a:r>
            <a:r>
              <a:rPr lang="en-PH" sz="8000" dirty="0" err="1">
                <a:solidFill>
                  <a:srgbClr val="9CB2D5"/>
                </a:solidFill>
                <a:latin typeface="Gotham Narrow Ultra" pitchFamily="50" charset="0"/>
              </a:rPr>
              <a:t>oftware</a:t>
            </a:r>
            <a:r>
              <a:rPr lang="en-PH" sz="8000" dirty="0">
                <a:solidFill>
                  <a:srgbClr val="9CB2D5"/>
                </a:solidFill>
                <a:latin typeface="Gotham Narrow Ultra" pitchFamily="50" charset="0"/>
              </a:rPr>
              <a:t> Update</a:t>
            </a:r>
          </a:p>
        </p:txBody>
      </p:sp>
    </p:spTree>
    <p:extLst>
      <p:ext uri="{BB962C8B-B14F-4D97-AF65-F5344CB8AC3E}">
        <p14:creationId xmlns:p14="http://schemas.microsoft.com/office/powerpoint/2010/main" val="1576510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9DB4FDD-CD89-4AB7-96C7-C229F6F7E315}"/>
              </a:ext>
            </a:extLst>
          </p:cNvPr>
          <p:cNvSpPr txBox="1"/>
          <p:nvPr/>
        </p:nvSpPr>
        <p:spPr>
          <a:xfrm>
            <a:off x="650450" y="285201"/>
            <a:ext cx="10784263" cy="1754326"/>
          </a:xfrm>
          <a:prstGeom prst="rect">
            <a:avLst/>
          </a:prstGeom>
          <a:noFill/>
        </p:spPr>
        <p:txBody>
          <a:bodyPr wrap="square" rtlCol="0">
            <a:spAutoFit/>
          </a:bodyPr>
          <a:lstStyle/>
          <a:p>
            <a:pPr algn="just"/>
            <a:r>
              <a:rPr lang="en-US" dirty="0">
                <a:solidFill>
                  <a:schemeClr val="bg1"/>
                </a:solidFill>
              </a:rPr>
              <a:t>In order to make the user interface more interactive, various clips were made in PowerPoint. This is advantageous when you suddenly need to change the color theme or the size of the clips without  damaging the graphics quality.</a:t>
            </a:r>
          </a:p>
          <a:p>
            <a:br>
              <a:rPr lang="en-US" dirty="0">
                <a:solidFill>
                  <a:schemeClr val="bg1"/>
                </a:solidFill>
              </a:rPr>
            </a:br>
            <a:br>
              <a:rPr lang="en-US" dirty="0">
                <a:solidFill>
                  <a:schemeClr val="bg1"/>
                </a:solidFill>
              </a:rPr>
            </a:br>
            <a:endParaRPr lang="en-PH" dirty="0">
              <a:solidFill>
                <a:schemeClr val="bg1"/>
              </a:solidFill>
            </a:endParaRPr>
          </a:p>
        </p:txBody>
      </p:sp>
      <p:pic>
        <p:nvPicPr>
          <p:cNvPr id="4" name="Picture 3">
            <a:extLst>
              <a:ext uri="{FF2B5EF4-FFF2-40B4-BE49-F238E27FC236}">
                <a16:creationId xmlns:a16="http://schemas.microsoft.com/office/drawing/2014/main" id="{134B7E2E-C58B-44CC-88A9-9369C2DA0EB8}"/>
              </a:ext>
            </a:extLst>
          </p:cNvPr>
          <p:cNvPicPr>
            <a:picLocks noChangeAspect="1"/>
          </p:cNvPicPr>
          <p:nvPr/>
        </p:nvPicPr>
        <p:blipFill rotWithShape="1">
          <a:blip r:embed="rId2"/>
          <a:srcRect b="5017"/>
          <a:stretch/>
        </p:blipFill>
        <p:spPr>
          <a:xfrm>
            <a:off x="1973345" y="1360585"/>
            <a:ext cx="8685229" cy="4640330"/>
          </a:xfrm>
          <a:prstGeom prst="rect">
            <a:avLst/>
          </a:prstGeom>
        </p:spPr>
      </p:pic>
      <p:sp>
        <p:nvSpPr>
          <p:cNvPr id="6" name="Rectangle 5">
            <a:extLst>
              <a:ext uri="{FF2B5EF4-FFF2-40B4-BE49-F238E27FC236}">
                <a16:creationId xmlns:a16="http://schemas.microsoft.com/office/drawing/2014/main" id="{5FAFC329-E31D-4BCF-AA71-467B928C6786}"/>
              </a:ext>
            </a:extLst>
          </p:cNvPr>
          <p:cNvSpPr/>
          <p:nvPr/>
        </p:nvSpPr>
        <p:spPr>
          <a:xfrm>
            <a:off x="4137036" y="6000915"/>
            <a:ext cx="4357860" cy="369332"/>
          </a:xfrm>
          <a:prstGeom prst="rect">
            <a:avLst/>
          </a:prstGeom>
        </p:spPr>
        <p:txBody>
          <a:bodyPr wrap="none">
            <a:spAutoFit/>
          </a:bodyPr>
          <a:lstStyle/>
          <a:p>
            <a:pPr algn="ctr"/>
            <a:r>
              <a:rPr lang="en-PH" dirty="0">
                <a:solidFill>
                  <a:srgbClr val="F39422"/>
                </a:solidFill>
                <a:latin typeface="Gotham Black" pitchFamily="50" charset="0"/>
              </a:rPr>
              <a:t>Clips that are used in user-interface</a:t>
            </a:r>
          </a:p>
        </p:txBody>
      </p:sp>
    </p:spTree>
    <p:extLst>
      <p:ext uri="{BB962C8B-B14F-4D97-AF65-F5344CB8AC3E}">
        <p14:creationId xmlns:p14="http://schemas.microsoft.com/office/powerpoint/2010/main" val="685874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9F1AACD-73D4-4EF2-9313-C494CF8CBA9E}"/>
              </a:ext>
            </a:extLst>
          </p:cNvPr>
          <p:cNvGrpSpPr/>
          <p:nvPr/>
        </p:nvGrpSpPr>
        <p:grpSpPr>
          <a:xfrm>
            <a:off x="320511" y="923825"/>
            <a:ext cx="11550977" cy="5717357"/>
            <a:chOff x="0" y="488950"/>
            <a:chExt cx="12192000" cy="6369050"/>
          </a:xfrm>
        </p:grpSpPr>
        <p:pic>
          <p:nvPicPr>
            <p:cNvPr id="10" name="Picture 9">
              <a:extLst>
                <a:ext uri="{FF2B5EF4-FFF2-40B4-BE49-F238E27FC236}">
                  <a16:creationId xmlns:a16="http://schemas.microsoft.com/office/drawing/2014/main" id="{47600B75-8626-4A62-B429-129188B212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88950"/>
              <a:ext cx="12192000" cy="6369050"/>
            </a:xfrm>
            <a:prstGeom prst="rect">
              <a:avLst/>
            </a:prstGeom>
          </p:spPr>
        </p:pic>
        <p:pic>
          <p:nvPicPr>
            <p:cNvPr id="13" name="Picture 12">
              <a:extLst>
                <a:ext uri="{FF2B5EF4-FFF2-40B4-BE49-F238E27FC236}">
                  <a16:creationId xmlns:a16="http://schemas.microsoft.com/office/drawing/2014/main" id="{9EB9640E-F99F-48A3-8469-4301459F5035}"/>
                </a:ext>
              </a:extLst>
            </p:cNvPr>
            <p:cNvPicPr>
              <a:picLocks noChangeAspect="1"/>
            </p:cNvPicPr>
            <p:nvPr/>
          </p:nvPicPr>
          <p:blipFill rotWithShape="1">
            <a:blip r:embed="rId3"/>
            <a:srcRect l="26682" t="33182" r="32861" b="29934"/>
            <a:stretch/>
          </p:blipFill>
          <p:spPr>
            <a:xfrm>
              <a:off x="200966" y="999242"/>
              <a:ext cx="7847763" cy="4062112"/>
            </a:xfrm>
            <a:prstGeom prst="rect">
              <a:avLst/>
            </a:prstGeom>
          </p:spPr>
        </p:pic>
      </p:grpSp>
      <p:sp>
        <p:nvSpPr>
          <p:cNvPr id="15" name="TextBox 14">
            <a:extLst>
              <a:ext uri="{FF2B5EF4-FFF2-40B4-BE49-F238E27FC236}">
                <a16:creationId xmlns:a16="http://schemas.microsoft.com/office/drawing/2014/main" id="{F2560534-DF80-4B55-8903-C14F490AAD67}"/>
              </a:ext>
            </a:extLst>
          </p:cNvPr>
          <p:cNvSpPr txBox="1"/>
          <p:nvPr/>
        </p:nvSpPr>
        <p:spPr>
          <a:xfrm>
            <a:off x="320511" y="183368"/>
            <a:ext cx="12094590" cy="646331"/>
          </a:xfrm>
          <a:prstGeom prst="rect">
            <a:avLst/>
          </a:prstGeom>
          <a:noFill/>
        </p:spPr>
        <p:txBody>
          <a:bodyPr wrap="square" rtlCol="0">
            <a:spAutoFit/>
          </a:bodyPr>
          <a:lstStyle/>
          <a:p>
            <a:r>
              <a:rPr lang="en-US" dirty="0">
                <a:solidFill>
                  <a:schemeClr val="bg1"/>
                </a:solidFill>
              </a:rPr>
              <a:t>This is the User Interface (UI). To start the control and monitoring of the USV, the start button which is in green color is pressed. </a:t>
            </a:r>
          </a:p>
          <a:p>
            <a:r>
              <a:rPr lang="en-US" dirty="0">
                <a:solidFill>
                  <a:schemeClr val="bg1"/>
                </a:solidFill>
              </a:rPr>
              <a:t>The UI is mainly composed of three main panel; the video frame, monitoring panel, and the control panel.</a:t>
            </a:r>
            <a:endParaRPr lang="en-PH" dirty="0">
              <a:solidFill>
                <a:schemeClr val="bg1"/>
              </a:solidFill>
            </a:endParaRPr>
          </a:p>
        </p:txBody>
      </p:sp>
    </p:spTree>
    <p:extLst>
      <p:ext uri="{BB962C8B-B14F-4D97-AF65-F5344CB8AC3E}">
        <p14:creationId xmlns:p14="http://schemas.microsoft.com/office/powerpoint/2010/main" val="24341647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2389</TotalTime>
  <Words>479</Words>
  <Application>Microsoft Office PowerPoint</Application>
  <PresentationFormat>Widescreen</PresentationFormat>
  <Paragraphs>29</Paragraphs>
  <Slides>13</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Gotham medium</vt:lpstr>
      <vt:lpstr>Arial</vt:lpstr>
      <vt:lpstr>Gotham light</vt:lpstr>
      <vt:lpstr>Calibri Light</vt:lpstr>
      <vt:lpstr>Gotham Narrow Black</vt:lpstr>
      <vt:lpstr>Calibri</vt:lpstr>
      <vt:lpstr>Gotham Narrow Ultra</vt:lpstr>
      <vt:lpstr>Gotham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Ayamkira</dc:creator>
  <cp:lastModifiedBy>Kate Augusto</cp:lastModifiedBy>
  <cp:revision>128</cp:revision>
  <dcterms:created xsi:type="dcterms:W3CDTF">2019-11-21T17:31:14Z</dcterms:created>
  <dcterms:modified xsi:type="dcterms:W3CDTF">2020-05-20T16:48:00Z</dcterms:modified>
</cp:coreProperties>
</file>

<file path=docProps/thumbnail.jpeg>
</file>